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2" r:id="rId4"/>
    <p:sldMasterId id="2147483648" r:id="rId5"/>
  </p:sldMasterIdLst>
  <p:notesMasterIdLst>
    <p:notesMasterId r:id="rId23"/>
  </p:notesMasterIdLst>
  <p:sldIdLst>
    <p:sldId id="256" r:id="rId6"/>
    <p:sldId id="412" r:id="rId7"/>
    <p:sldId id="259" r:id="rId8"/>
    <p:sldId id="264" r:id="rId9"/>
    <p:sldId id="258" r:id="rId10"/>
    <p:sldId id="337" r:id="rId11"/>
    <p:sldId id="404" r:id="rId12"/>
    <p:sldId id="407" r:id="rId13"/>
    <p:sldId id="406" r:id="rId14"/>
    <p:sldId id="329" r:id="rId15"/>
    <p:sldId id="384" r:id="rId16"/>
    <p:sldId id="408" r:id="rId17"/>
    <p:sldId id="269" r:id="rId18"/>
    <p:sldId id="268" r:id="rId19"/>
    <p:sldId id="413" r:id="rId20"/>
    <p:sldId id="270" r:id="rId21"/>
    <p:sldId id="410" r:id="rId2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36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B6A9A9-652A-48AE-B34C-A1375C9CC2D6}" v="84" dt="2024-09-30T14:07:58.238"/>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8886" autoAdjust="0"/>
  </p:normalViewPr>
  <p:slideViewPr>
    <p:cSldViewPr snapToGrid="0">
      <p:cViewPr varScale="1">
        <p:scale>
          <a:sx n="33" d="100"/>
          <a:sy n="33" d="100"/>
        </p:scale>
        <p:origin x="700" y="16"/>
      </p:cViewPr>
      <p:guideLst>
        <p:guide orient="horz" pos="4320"/>
        <p:guide pos="7680"/>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s Hendrickx" userId="0857a6f5-a364-4ecb-85ec-5f7acbabcad1" providerId="ADAL" clId="{CBB6A9A9-652A-48AE-B34C-A1375C9CC2D6}"/>
    <pc:docChg chg="undo custSel addSld delSld modSld sldOrd">
      <pc:chgData name="Bas Hendrickx" userId="0857a6f5-a364-4ecb-85ec-5f7acbabcad1" providerId="ADAL" clId="{CBB6A9A9-652A-48AE-B34C-A1375C9CC2D6}" dt="2024-09-30T14:56:49.180" v="6293" actId="20577"/>
      <pc:docMkLst>
        <pc:docMk/>
      </pc:docMkLst>
      <pc:sldChg chg="addSp modSp mod modNotesTx">
        <pc:chgData name="Bas Hendrickx" userId="0857a6f5-a364-4ecb-85ec-5f7acbabcad1" providerId="ADAL" clId="{CBB6A9A9-652A-48AE-B34C-A1375C9CC2D6}" dt="2024-09-30T11:44:33.559" v="1323" actId="1076"/>
        <pc:sldMkLst>
          <pc:docMk/>
          <pc:sldMk cId="0" sldId="256"/>
        </pc:sldMkLst>
        <pc:spChg chg="mod">
          <ac:chgData name="Bas Hendrickx" userId="0857a6f5-a364-4ecb-85ec-5f7acbabcad1" providerId="ADAL" clId="{CBB6A9A9-652A-48AE-B34C-A1375C9CC2D6}" dt="2024-09-30T11:44:33.559" v="1323" actId="1076"/>
          <ac:spMkLst>
            <pc:docMk/>
            <pc:sldMk cId="0" sldId="256"/>
            <ac:spMk id="122" creationId="{00000000-0000-0000-0000-000000000000}"/>
          </ac:spMkLst>
        </pc:spChg>
        <pc:spChg chg="mod">
          <ac:chgData name="Bas Hendrickx" userId="0857a6f5-a364-4ecb-85ec-5f7acbabcad1" providerId="ADAL" clId="{CBB6A9A9-652A-48AE-B34C-A1375C9CC2D6}" dt="2024-09-30T11:23:35.931" v="12" actId="20577"/>
          <ac:spMkLst>
            <pc:docMk/>
            <pc:sldMk cId="0" sldId="256"/>
            <ac:spMk id="123" creationId="{00000000-0000-0000-0000-000000000000}"/>
          </ac:spMkLst>
        </pc:spChg>
        <pc:picChg chg="mod">
          <ac:chgData name="Bas Hendrickx" userId="0857a6f5-a364-4ecb-85ec-5f7acbabcad1" providerId="ADAL" clId="{CBB6A9A9-652A-48AE-B34C-A1375C9CC2D6}" dt="2024-09-30T11:24:47.874" v="23" actId="1076"/>
          <ac:picMkLst>
            <pc:docMk/>
            <pc:sldMk cId="0" sldId="256"/>
            <ac:picMk id="2" creationId="{D07B8C9B-FC3A-EE84-1DAD-6AF82823E661}"/>
          </ac:picMkLst>
        </pc:picChg>
        <pc:picChg chg="add mod">
          <ac:chgData name="Bas Hendrickx" userId="0857a6f5-a364-4ecb-85ec-5f7acbabcad1" providerId="ADAL" clId="{CBB6A9A9-652A-48AE-B34C-A1375C9CC2D6}" dt="2024-09-30T11:24:40.494" v="21"/>
          <ac:picMkLst>
            <pc:docMk/>
            <pc:sldMk cId="0" sldId="256"/>
            <ac:picMk id="3" creationId="{C779AAF5-5881-6F40-AE8D-57153460E556}"/>
          </ac:picMkLst>
        </pc:picChg>
      </pc:sldChg>
      <pc:sldChg chg="modNotesTx">
        <pc:chgData name="Bas Hendrickx" userId="0857a6f5-a364-4ecb-85ec-5f7acbabcad1" providerId="ADAL" clId="{CBB6A9A9-652A-48AE-B34C-A1375C9CC2D6}" dt="2024-09-30T13:20:07.151" v="3158" actId="20577"/>
        <pc:sldMkLst>
          <pc:docMk/>
          <pc:sldMk cId="0" sldId="258"/>
        </pc:sldMkLst>
      </pc:sldChg>
      <pc:sldChg chg="mod modShow">
        <pc:chgData name="Bas Hendrickx" userId="0857a6f5-a364-4ecb-85ec-5f7acbabcad1" providerId="ADAL" clId="{CBB6A9A9-652A-48AE-B34C-A1375C9CC2D6}" dt="2024-09-30T11:40:24.111" v="1277" actId="729"/>
        <pc:sldMkLst>
          <pc:docMk/>
          <pc:sldMk cId="0" sldId="259"/>
        </pc:sldMkLst>
      </pc:sldChg>
      <pc:sldChg chg="modNotesTx">
        <pc:chgData name="Bas Hendrickx" userId="0857a6f5-a364-4ecb-85ec-5f7acbabcad1" providerId="ADAL" clId="{CBB6A9A9-652A-48AE-B34C-A1375C9CC2D6}" dt="2024-09-30T14:22:17.195" v="5892" actId="20577"/>
        <pc:sldMkLst>
          <pc:docMk/>
          <pc:sldMk cId="1885955289" sldId="264"/>
        </pc:sldMkLst>
      </pc:sldChg>
      <pc:sldChg chg="modNotesTx">
        <pc:chgData name="Bas Hendrickx" userId="0857a6f5-a364-4ecb-85ec-5f7acbabcad1" providerId="ADAL" clId="{CBB6A9A9-652A-48AE-B34C-A1375C9CC2D6}" dt="2024-09-30T14:53:10.943" v="5898" actId="6549"/>
        <pc:sldMkLst>
          <pc:docMk/>
          <pc:sldMk cId="2854992155" sldId="268"/>
        </pc:sldMkLst>
      </pc:sldChg>
      <pc:sldChg chg="delSp modSp mod ord">
        <pc:chgData name="Bas Hendrickx" userId="0857a6f5-a364-4ecb-85ec-5f7acbabcad1" providerId="ADAL" clId="{CBB6A9A9-652A-48AE-B34C-A1375C9CC2D6}" dt="2024-09-30T13:39:27.230" v="4851"/>
        <pc:sldMkLst>
          <pc:docMk/>
          <pc:sldMk cId="755235351" sldId="329"/>
        </pc:sldMkLst>
        <pc:spChg chg="del">
          <ac:chgData name="Bas Hendrickx" userId="0857a6f5-a364-4ecb-85ec-5f7acbabcad1" providerId="ADAL" clId="{CBB6A9A9-652A-48AE-B34C-A1375C9CC2D6}" dt="2024-09-30T13:26:05.998" v="3808" actId="478"/>
          <ac:spMkLst>
            <pc:docMk/>
            <pc:sldMk cId="755235351" sldId="329"/>
            <ac:spMk id="5" creationId="{3D1FCAB2-D1A9-D945-CE34-D66C4A92FF99}"/>
          </ac:spMkLst>
        </pc:spChg>
        <pc:picChg chg="mod">
          <ac:chgData name="Bas Hendrickx" userId="0857a6f5-a364-4ecb-85ec-5f7acbabcad1" providerId="ADAL" clId="{CBB6A9A9-652A-48AE-B34C-A1375C9CC2D6}" dt="2024-09-30T13:26:11.877" v="3810" actId="1076"/>
          <ac:picMkLst>
            <pc:docMk/>
            <pc:sldMk cId="755235351" sldId="329"/>
            <ac:picMk id="2" creationId="{94A303DE-0A91-3D44-630A-BA841D1417A0}"/>
          </ac:picMkLst>
        </pc:picChg>
      </pc:sldChg>
      <pc:sldChg chg="addSp delSp modSp mod modNotesTx">
        <pc:chgData name="Bas Hendrickx" userId="0857a6f5-a364-4ecb-85ec-5f7acbabcad1" providerId="ADAL" clId="{CBB6A9A9-652A-48AE-B34C-A1375C9CC2D6}" dt="2024-09-30T13:22:53.326" v="3494" actId="1076"/>
        <pc:sldMkLst>
          <pc:docMk/>
          <pc:sldMk cId="2020943893" sldId="337"/>
        </pc:sldMkLst>
        <pc:spChg chg="mod">
          <ac:chgData name="Bas Hendrickx" userId="0857a6f5-a364-4ecb-85ec-5f7acbabcad1" providerId="ADAL" clId="{CBB6A9A9-652A-48AE-B34C-A1375C9CC2D6}" dt="2024-09-30T13:22:53.326" v="3494" actId="1076"/>
          <ac:spMkLst>
            <pc:docMk/>
            <pc:sldMk cId="2020943893" sldId="337"/>
            <ac:spMk id="2" creationId="{00000000-0000-0000-0000-000000000000}"/>
          </ac:spMkLst>
        </pc:spChg>
        <pc:spChg chg="mod">
          <ac:chgData name="Bas Hendrickx" userId="0857a6f5-a364-4ecb-85ec-5f7acbabcad1" providerId="ADAL" clId="{CBB6A9A9-652A-48AE-B34C-A1375C9CC2D6}" dt="2024-09-30T13:22:43.787" v="3493" actId="207"/>
          <ac:spMkLst>
            <pc:docMk/>
            <pc:sldMk cId="2020943893" sldId="337"/>
            <ac:spMk id="4" creationId="{64D7410F-5FA7-DE4A-900D-D9D75015ABC1}"/>
          </ac:spMkLst>
        </pc:spChg>
        <pc:spChg chg="del mod">
          <ac:chgData name="Bas Hendrickx" userId="0857a6f5-a364-4ecb-85ec-5f7acbabcad1" providerId="ADAL" clId="{CBB6A9A9-652A-48AE-B34C-A1375C9CC2D6}" dt="2024-09-30T11:55:42.350" v="1365" actId="478"/>
          <ac:spMkLst>
            <pc:docMk/>
            <pc:sldMk cId="2020943893" sldId="337"/>
            <ac:spMk id="7" creationId="{B061D2FA-F227-C545-A467-83856870C277}"/>
          </ac:spMkLst>
        </pc:spChg>
        <pc:picChg chg="del">
          <ac:chgData name="Bas Hendrickx" userId="0857a6f5-a364-4ecb-85ec-5f7acbabcad1" providerId="ADAL" clId="{CBB6A9A9-652A-48AE-B34C-A1375C9CC2D6}" dt="2024-09-30T11:55:30.725" v="1360" actId="478"/>
          <ac:picMkLst>
            <pc:docMk/>
            <pc:sldMk cId="2020943893" sldId="337"/>
            <ac:picMk id="6" creationId="{5377D87C-FFC6-1E7E-D2D4-501735AC5630}"/>
          </ac:picMkLst>
        </pc:picChg>
        <pc:picChg chg="add del mod">
          <ac:chgData name="Bas Hendrickx" userId="0857a6f5-a364-4ecb-85ec-5f7acbabcad1" providerId="ADAL" clId="{CBB6A9A9-652A-48AE-B34C-A1375C9CC2D6}" dt="2024-09-30T11:56:28.915" v="1371" actId="478"/>
          <ac:picMkLst>
            <pc:docMk/>
            <pc:sldMk cId="2020943893" sldId="337"/>
            <ac:picMk id="1026" creationId="{DB9997CC-7C24-F5DE-BC59-81D9427A0CF3}"/>
          </ac:picMkLst>
        </pc:picChg>
        <pc:picChg chg="add mod">
          <ac:chgData name="Bas Hendrickx" userId="0857a6f5-a364-4ecb-85ec-5f7acbabcad1" providerId="ADAL" clId="{CBB6A9A9-652A-48AE-B34C-A1375C9CC2D6}" dt="2024-09-30T12:06:21.339" v="1418" actId="1076"/>
          <ac:picMkLst>
            <pc:docMk/>
            <pc:sldMk cId="2020943893" sldId="337"/>
            <ac:picMk id="1028" creationId="{F356B035-083A-D830-397D-89CAAC305FAC}"/>
          </ac:picMkLst>
        </pc:picChg>
        <pc:picChg chg="add mod">
          <ac:chgData name="Bas Hendrickx" userId="0857a6f5-a364-4ecb-85ec-5f7acbabcad1" providerId="ADAL" clId="{CBB6A9A9-652A-48AE-B34C-A1375C9CC2D6}" dt="2024-09-30T12:06:27.243" v="1421" actId="1076"/>
          <ac:picMkLst>
            <pc:docMk/>
            <pc:sldMk cId="2020943893" sldId="337"/>
            <ac:picMk id="1030" creationId="{92FFC97C-B205-B429-8760-E5A5A9583045}"/>
          </ac:picMkLst>
        </pc:picChg>
        <pc:picChg chg="add mod">
          <ac:chgData name="Bas Hendrickx" userId="0857a6f5-a364-4ecb-85ec-5f7acbabcad1" providerId="ADAL" clId="{CBB6A9A9-652A-48AE-B34C-A1375C9CC2D6}" dt="2024-09-30T12:06:28.180" v="1422" actId="1076"/>
          <ac:picMkLst>
            <pc:docMk/>
            <pc:sldMk cId="2020943893" sldId="337"/>
            <ac:picMk id="1032" creationId="{8EF79F5D-F90C-D512-776E-AD5925C269AB}"/>
          </ac:picMkLst>
        </pc:picChg>
      </pc:sldChg>
      <pc:sldChg chg="addSp delSp modSp mod ord modShow modNotesTx">
        <pc:chgData name="Bas Hendrickx" userId="0857a6f5-a364-4ecb-85ec-5f7acbabcad1" providerId="ADAL" clId="{CBB6A9A9-652A-48AE-B34C-A1375C9CC2D6}" dt="2024-09-30T13:51:45.697" v="5261" actId="20577"/>
        <pc:sldMkLst>
          <pc:docMk/>
          <pc:sldMk cId="4257821266" sldId="384"/>
        </pc:sldMkLst>
        <pc:spChg chg="mod">
          <ac:chgData name="Bas Hendrickx" userId="0857a6f5-a364-4ecb-85ec-5f7acbabcad1" providerId="ADAL" clId="{CBB6A9A9-652A-48AE-B34C-A1375C9CC2D6}" dt="2024-09-30T13:32:05.491" v="3915" actId="1076"/>
          <ac:spMkLst>
            <pc:docMk/>
            <pc:sldMk cId="4257821266" sldId="384"/>
            <ac:spMk id="3" creationId="{00000000-0000-0000-0000-000000000000}"/>
          </ac:spMkLst>
        </pc:spChg>
        <pc:spChg chg="add del mod">
          <ac:chgData name="Bas Hendrickx" userId="0857a6f5-a364-4ecb-85ec-5f7acbabcad1" providerId="ADAL" clId="{CBB6A9A9-652A-48AE-B34C-A1375C9CC2D6}" dt="2024-09-30T13:33:56.717" v="3923" actId="478"/>
          <ac:spMkLst>
            <pc:docMk/>
            <pc:sldMk cId="4257821266" sldId="384"/>
            <ac:spMk id="4" creationId="{1FA38903-8E37-AFEE-BF8B-7CF157DF598D}"/>
          </ac:spMkLst>
        </pc:spChg>
        <pc:spChg chg="mod">
          <ac:chgData name="Bas Hendrickx" userId="0857a6f5-a364-4ecb-85ec-5f7acbabcad1" providerId="ADAL" clId="{CBB6A9A9-652A-48AE-B34C-A1375C9CC2D6}" dt="2024-09-30T13:32:23.236" v="3918" actId="1076"/>
          <ac:spMkLst>
            <pc:docMk/>
            <pc:sldMk cId="4257821266" sldId="384"/>
            <ac:spMk id="6" creationId="{51AE8A1E-806D-1247-A287-A1057A558769}"/>
          </ac:spMkLst>
        </pc:spChg>
        <pc:spChg chg="mod">
          <ac:chgData name="Bas Hendrickx" userId="0857a6f5-a364-4ecb-85ec-5f7acbabcad1" providerId="ADAL" clId="{CBB6A9A9-652A-48AE-B34C-A1375C9CC2D6}" dt="2024-09-30T13:32:19.364" v="3917" actId="1076"/>
          <ac:spMkLst>
            <pc:docMk/>
            <pc:sldMk cId="4257821266" sldId="384"/>
            <ac:spMk id="9" creationId="{2C044E20-775F-0A46-BA25-26E5074CE471}"/>
          </ac:spMkLst>
        </pc:spChg>
        <pc:spChg chg="mod">
          <ac:chgData name="Bas Hendrickx" userId="0857a6f5-a364-4ecb-85ec-5f7acbabcad1" providerId="ADAL" clId="{CBB6A9A9-652A-48AE-B34C-A1375C9CC2D6}" dt="2024-09-30T13:31:58.620" v="3914" actId="1036"/>
          <ac:spMkLst>
            <pc:docMk/>
            <pc:sldMk cId="4257821266" sldId="384"/>
            <ac:spMk id="10" creationId="{CFC76B99-18AA-FA49-B1B8-FE08919E5CB7}"/>
          </ac:spMkLst>
        </pc:spChg>
        <pc:picChg chg="add mod">
          <ac:chgData name="Bas Hendrickx" userId="0857a6f5-a364-4ecb-85ec-5f7acbabcad1" providerId="ADAL" clId="{CBB6A9A9-652A-48AE-B34C-A1375C9CC2D6}" dt="2024-09-30T13:32:11.358" v="3916" actId="167"/>
          <ac:picMkLst>
            <pc:docMk/>
            <pc:sldMk cId="4257821266" sldId="384"/>
            <ac:picMk id="2" creationId="{9652A75A-6C25-E051-9A80-5AAD16A38817}"/>
          </ac:picMkLst>
        </pc:picChg>
        <pc:picChg chg="mod">
          <ac:chgData name="Bas Hendrickx" userId="0857a6f5-a364-4ecb-85ec-5f7acbabcad1" providerId="ADAL" clId="{CBB6A9A9-652A-48AE-B34C-A1375C9CC2D6}" dt="2024-09-30T13:28:44.093" v="3836" actId="1076"/>
          <ac:picMkLst>
            <pc:docMk/>
            <pc:sldMk cId="4257821266" sldId="384"/>
            <ac:picMk id="7" creationId="{00000000-0000-0000-0000-000000000000}"/>
          </ac:picMkLst>
        </pc:picChg>
      </pc:sldChg>
      <pc:sldChg chg="addSp delSp modSp mod modNotesTx">
        <pc:chgData name="Bas Hendrickx" userId="0857a6f5-a364-4ecb-85ec-5f7acbabcad1" providerId="ADAL" clId="{CBB6A9A9-652A-48AE-B34C-A1375C9CC2D6}" dt="2024-09-30T13:49:26.967" v="5115" actId="20577"/>
        <pc:sldMkLst>
          <pc:docMk/>
          <pc:sldMk cId="3462099886" sldId="406"/>
        </pc:sldMkLst>
        <pc:picChg chg="add mod">
          <ac:chgData name="Bas Hendrickx" userId="0857a6f5-a364-4ecb-85ec-5f7acbabcad1" providerId="ADAL" clId="{CBB6A9A9-652A-48AE-B34C-A1375C9CC2D6}" dt="2024-09-30T11:59:45.813" v="1403" actId="1076"/>
          <ac:picMkLst>
            <pc:docMk/>
            <pc:sldMk cId="3462099886" sldId="406"/>
            <ac:picMk id="2" creationId="{A0D3E3E8-B392-BE4B-18EB-EEBCF29AF938}"/>
          </ac:picMkLst>
        </pc:picChg>
        <pc:picChg chg="del">
          <ac:chgData name="Bas Hendrickx" userId="0857a6f5-a364-4ecb-85ec-5f7acbabcad1" providerId="ADAL" clId="{CBB6A9A9-652A-48AE-B34C-A1375C9CC2D6}" dt="2024-09-30T11:59:33.336" v="1397" actId="478"/>
          <ac:picMkLst>
            <pc:docMk/>
            <pc:sldMk cId="3462099886" sldId="406"/>
            <ac:picMk id="5" creationId="{55EFEB09-6DC6-46F0-83AD-177F10AEFB55}"/>
          </ac:picMkLst>
        </pc:picChg>
        <pc:picChg chg="mod">
          <ac:chgData name="Bas Hendrickx" userId="0857a6f5-a364-4ecb-85ec-5f7acbabcad1" providerId="ADAL" clId="{CBB6A9A9-652A-48AE-B34C-A1375C9CC2D6}" dt="2024-09-30T13:34:20.203" v="3928" actId="1076"/>
          <ac:picMkLst>
            <pc:docMk/>
            <pc:sldMk cId="3462099886" sldId="406"/>
            <ac:picMk id="11" creationId="{96DAE4EE-F563-4D6C-B280-760F07166D45}"/>
          </ac:picMkLst>
        </pc:picChg>
      </pc:sldChg>
      <pc:sldChg chg="modSp mod">
        <pc:chgData name="Bas Hendrickx" userId="0857a6f5-a364-4ecb-85ec-5f7acbabcad1" providerId="ADAL" clId="{CBB6A9A9-652A-48AE-B34C-A1375C9CC2D6}" dt="2024-09-30T13:32:52.147" v="3919" actId="1076"/>
        <pc:sldMkLst>
          <pc:docMk/>
          <pc:sldMk cId="3930056485" sldId="407"/>
        </pc:sldMkLst>
        <pc:spChg chg="mod">
          <ac:chgData name="Bas Hendrickx" userId="0857a6f5-a364-4ecb-85ec-5f7acbabcad1" providerId="ADAL" clId="{CBB6A9A9-652A-48AE-B34C-A1375C9CC2D6}" dt="2024-09-30T13:32:52.147" v="3919" actId="1076"/>
          <ac:spMkLst>
            <pc:docMk/>
            <pc:sldMk cId="3930056485" sldId="407"/>
            <ac:spMk id="7" creationId="{C074FFBC-9300-3242-A1C3-551BD1E855DC}"/>
          </ac:spMkLst>
        </pc:spChg>
      </pc:sldChg>
      <pc:sldChg chg="modNotesTx">
        <pc:chgData name="Bas Hendrickx" userId="0857a6f5-a364-4ecb-85ec-5f7acbabcad1" providerId="ADAL" clId="{CBB6A9A9-652A-48AE-B34C-A1375C9CC2D6}" dt="2024-09-30T14:52:21.031" v="5894" actId="6549"/>
        <pc:sldMkLst>
          <pc:docMk/>
          <pc:sldMk cId="2332727153" sldId="408"/>
        </pc:sldMkLst>
      </pc:sldChg>
      <pc:sldChg chg="delSp modSp mod">
        <pc:chgData name="Bas Hendrickx" userId="0857a6f5-a364-4ecb-85ec-5f7acbabcad1" providerId="ADAL" clId="{CBB6A9A9-652A-48AE-B34C-A1375C9CC2D6}" dt="2024-09-30T14:05:04.967" v="5800" actId="1076"/>
        <pc:sldMkLst>
          <pc:docMk/>
          <pc:sldMk cId="392673464" sldId="410"/>
        </pc:sldMkLst>
        <pc:spChg chg="mod">
          <ac:chgData name="Bas Hendrickx" userId="0857a6f5-a364-4ecb-85ec-5f7acbabcad1" providerId="ADAL" clId="{CBB6A9A9-652A-48AE-B34C-A1375C9CC2D6}" dt="2024-09-30T14:05:04.967" v="5800" actId="1076"/>
          <ac:spMkLst>
            <pc:docMk/>
            <pc:sldMk cId="392673464" sldId="410"/>
            <ac:spMk id="4" creationId="{031E26E1-2F7A-2B96-4B80-1C49AA29836A}"/>
          </ac:spMkLst>
        </pc:spChg>
        <pc:spChg chg="del">
          <ac:chgData name="Bas Hendrickx" userId="0857a6f5-a364-4ecb-85ec-5f7acbabcad1" providerId="ADAL" clId="{CBB6A9A9-652A-48AE-B34C-A1375C9CC2D6}" dt="2024-09-30T14:04:59.112" v="5799" actId="478"/>
          <ac:spMkLst>
            <pc:docMk/>
            <pc:sldMk cId="392673464" sldId="410"/>
            <ac:spMk id="6" creationId="{9941A7D0-5B16-307F-C7FF-96A438579185}"/>
          </ac:spMkLst>
        </pc:spChg>
      </pc:sldChg>
      <pc:sldChg chg="del">
        <pc:chgData name="Bas Hendrickx" userId="0857a6f5-a364-4ecb-85ec-5f7acbabcad1" providerId="ADAL" clId="{CBB6A9A9-652A-48AE-B34C-A1375C9CC2D6}" dt="2024-09-30T14:05:11.714" v="5801" actId="2696"/>
        <pc:sldMkLst>
          <pc:docMk/>
          <pc:sldMk cId="2970954442" sldId="411"/>
        </pc:sldMkLst>
      </pc:sldChg>
      <pc:sldChg chg="addSp delSp modSp add mod modNotesTx">
        <pc:chgData name="Bas Hendrickx" userId="0857a6f5-a364-4ecb-85ec-5f7acbabcad1" providerId="ADAL" clId="{CBB6A9A9-652A-48AE-B34C-A1375C9CC2D6}" dt="2024-09-30T14:16:20.967" v="5829" actId="6549"/>
        <pc:sldMkLst>
          <pc:docMk/>
          <pc:sldMk cId="1488110145" sldId="412"/>
        </pc:sldMkLst>
        <pc:spChg chg="del">
          <ac:chgData name="Bas Hendrickx" userId="0857a6f5-a364-4ecb-85ec-5f7acbabcad1" providerId="ADAL" clId="{CBB6A9A9-652A-48AE-B34C-A1375C9CC2D6}" dt="2024-09-30T11:25:01.549" v="28" actId="478"/>
          <ac:spMkLst>
            <pc:docMk/>
            <pc:sldMk cId="1488110145" sldId="412"/>
            <ac:spMk id="122" creationId="{39836D61-C861-7116-14F2-B53F17F069A1}"/>
          </ac:spMkLst>
        </pc:spChg>
        <pc:spChg chg="del">
          <ac:chgData name="Bas Hendrickx" userId="0857a6f5-a364-4ecb-85ec-5f7acbabcad1" providerId="ADAL" clId="{CBB6A9A9-652A-48AE-B34C-A1375C9CC2D6}" dt="2024-09-30T11:24:57.782" v="27" actId="478"/>
          <ac:spMkLst>
            <pc:docMk/>
            <pc:sldMk cId="1488110145" sldId="412"/>
            <ac:spMk id="123" creationId="{DE4AC1E8-AA13-3FDA-D5AA-D3A16E774C7B}"/>
          </ac:spMkLst>
        </pc:spChg>
        <pc:picChg chg="del">
          <ac:chgData name="Bas Hendrickx" userId="0857a6f5-a364-4ecb-85ec-5f7acbabcad1" providerId="ADAL" clId="{CBB6A9A9-652A-48AE-B34C-A1375C9CC2D6}" dt="2024-09-30T11:25:04.194" v="29" actId="478"/>
          <ac:picMkLst>
            <pc:docMk/>
            <pc:sldMk cId="1488110145" sldId="412"/>
            <ac:picMk id="2" creationId="{016461E8-5B41-1184-2047-FD85FBCA8B05}"/>
          </ac:picMkLst>
        </pc:picChg>
        <pc:picChg chg="add mod ord modCrop">
          <ac:chgData name="Bas Hendrickx" userId="0857a6f5-a364-4ecb-85ec-5f7acbabcad1" providerId="ADAL" clId="{CBB6A9A9-652A-48AE-B34C-A1375C9CC2D6}" dt="2024-09-30T11:30:22.699" v="113" actId="1076"/>
          <ac:picMkLst>
            <pc:docMk/>
            <pc:sldMk cId="1488110145" sldId="412"/>
            <ac:picMk id="4" creationId="{9DAD54DC-154F-9044-0872-3528CC464C53}"/>
          </ac:picMkLst>
        </pc:picChg>
        <pc:picChg chg="add mod">
          <ac:chgData name="Bas Hendrickx" userId="0857a6f5-a364-4ecb-85ec-5f7acbabcad1" providerId="ADAL" clId="{CBB6A9A9-652A-48AE-B34C-A1375C9CC2D6}" dt="2024-09-30T11:28:36.478" v="81" actId="1076"/>
          <ac:picMkLst>
            <pc:docMk/>
            <pc:sldMk cId="1488110145" sldId="412"/>
            <ac:picMk id="6" creationId="{28EE140B-9102-6C35-8C7E-D6F5E343B6DC}"/>
          </ac:picMkLst>
        </pc:picChg>
        <pc:picChg chg="add mod ord modCrop">
          <ac:chgData name="Bas Hendrickx" userId="0857a6f5-a364-4ecb-85ec-5f7acbabcad1" providerId="ADAL" clId="{CBB6A9A9-652A-48AE-B34C-A1375C9CC2D6}" dt="2024-09-30T11:30:15.309" v="111" actId="167"/>
          <ac:picMkLst>
            <pc:docMk/>
            <pc:sldMk cId="1488110145" sldId="412"/>
            <ac:picMk id="8" creationId="{56D7853F-D31F-B261-10C4-E4E8A8D4ED5A}"/>
          </ac:picMkLst>
        </pc:picChg>
        <pc:picChg chg="add mod modCrop">
          <ac:chgData name="Bas Hendrickx" userId="0857a6f5-a364-4ecb-85ec-5f7acbabcad1" providerId="ADAL" clId="{CBB6A9A9-652A-48AE-B34C-A1375C9CC2D6}" dt="2024-09-30T11:29:40.506" v="103" actId="1076"/>
          <ac:picMkLst>
            <pc:docMk/>
            <pc:sldMk cId="1488110145" sldId="412"/>
            <ac:picMk id="10" creationId="{7E7F56AB-8947-6560-67EC-0D67C7CCEAE0}"/>
          </ac:picMkLst>
        </pc:picChg>
        <pc:picChg chg="add mod">
          <ac:chgData name="Bas Hendrickx" userId="0857a6f5-a364-4ecb-85ec-5f7acbabcad1" providerId="ADAL" clId="{CBB6A9A9-652A-48AE-B34C-A1375C9CC2D6}" dt="2024-09-30T11:28:34.517" v="80" actId="1076"/>
          <ac:picMkLst>
            <pc:docMk/>
            <pc:sldMk cId="1488110145" sldId="412"/>
            <ac:picMk id="12" creationId="{C91551B2-F00F-B52F-103A-AFEC10ED211E}"/>
          </ac:picMkLst>
        </pc:picChg>
        <pc:picChg chg="add mod ord">
          <ac:chgData name="Bas Hendrickx" userId="0857a6f5-a364-4ecb-85ec-5f7acbabcad1" providerId="ADAL" clId="{CBB6A9A9-652A-48AE-B34C-A1375C9CC2D6}" dt="2024-09-30T11:29:46.577" v="105" actId="167"/>
          <ac:picMkLst>
            <pc:docMk/>
            <pc:sldMk cId="1488110145" sldId="412"/>
            <ac:picMk id="14" creationId="{22DED7BA-45DA-0D94-AA44-A389DBE928BB}"/>
          </ac:picMkLst>
        </pc:picChg>
        <pc:picChg chg="add mod ord modCrop">
          <ac:chgData name="Bas Hendrickx" userId="0857a6f5-a364-4ecb-85ec-5f7acbabcad1" providerId="ADAL" clId="{CBB6A9A9-652A-48AE-B34C-A1375C9CC2D6}" dt="2024-09-30T11:30:27.770" v="115" actId="1076"/>
          <ac:picMkLst>
            <pc:docMk/>
            <pc:sldMk cId="1488110145" sldId="412"/>
            <ac:picMk id="16" creationId="{1FAA00F8-3FB8-5557-EC88-AF9F2EE64570}"/>
          </ac:picMkLst>
        </pc:picChg>
        <pc:picChg chg="add mod ord modCrop">
          <ac:chgData name="Bas Hendrickx" userId="0857a6f5-a364-4ecb-85ec-5f7acbabcad1" providerId="ADAL" clId="{CBB6A9A9-652A-48AE-B34C-A1375C9CC2D6}" dt="2024-09-30T11:30:12.233" v="109" actId="1076"/>
          <ac:picMkLst>
            <pc:docMk/>
            <pc:sldMk cId="1488110145" sldId="412"/>
            <ac:picMk id="18" creationId="{0445D7D6-DE27-F76C-F1E4-5BBFD55A3418}"/>
          </ac:picMkLst>
        </pc:picChg>
        <pc:picChg chg="add mod ord">
          <ac:chgData name="Bas Hendrickx" userId="0857a6f5-a364-4ecb-85ec-5f7acbabcad1" providerId="ADAL" clId="{CBB6A9A9-652A-48AE-B34C-A1375C9CC2D6}" dt="2024-09-30T11:50:43.851" v="1359" actId="167"/>
          <ac:picMkLst>
            <pc:docMk/>
            <pc:sldMk cId="1488110145" sldId="412"/>
            <ac:picMk id="19" creationId="{20CDCECD-6AD5-2FD7-433A-BE93DE5AE564}"/>
          </ac:picMkLst>
        </pc:picChg>
        <pc:picChg chg="add mod">
          <ac:chgData name="Bas Hendrickx" userId="0857a6f5-a364-4ecb-85ec-5f7acbabcad1" providerId="ADAL" clId="{CBB6A9A9-652A-48AE-B34C-A1375C9CC2D6}" dt="2024-09-30T11:50:39.287" v="1358"/>
          <ac:picMkLst>
            <pc:docMk/>
            <pc:sldMk cId="1488110145" sldId="412"/>
            <ac:picMk id="20" creationId="{EB3D9441-4F75-BD5E-6805-0DDB77D4E904}"/>
          </ac:picMkLst>
        </pc:picChg>
      </pc:sldChg>
      <pc:sldChg chg="delSp add setBg delDesignElem modNotesTx">
        <pc:chgData name="Bas Hendrickx" userId="0857a6f5-a364-4ecb-85ec-5f7acbabcad1" providerId="ADAL" clId="{CBB6A9A9-652A-48AE-B34C-A1375C9CC2D6}" dt="2024-09-30T14:56:49.180" v="6293" actId="20577"/>
        <pc:sldMkLst>
          <pc:docMk/>
          <pc:sldMk cId="2647341282" sldId="413"/>
        </pc:sldMkLst>
        <pc:spChg chg="del">
          <ac:chgData name="Bas Hendrickx" userId="0857a6f5-a364-4ecb-85ec-5f7acbabcad1" providerId="ADAL" clId="{CBB6A9A9-652A-48AE-B34C-A1375C9CC2D6}" dt="2024-09-30T14:07:58.238" v="5803"/>
          <ac:spMkLst>
            <pc:docMk/>
            <pc:sldMk cId="2647341282" sldId="413"/>
            <ac:spMk id="137" creationId="{A120B790-DDEB-5E7D-A0B9-58281B22D5E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680144282"/>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endParaRPr lang="nl-NL" dirty="0"/>
          </a:p>
        </p:txBody>
      </p:sp>
    </p:spTree>
    <p:extLst>
      <p:ext uri="{BB962C8B-B14F-4D97-AF65-F5344CB8AC3E}">
        <p14:creationId xmlns:p14="http://schemas.microsoft.com/office/powerpoint/2010/main" val="3347280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algn="l"/>
            <a:r>
              <a:rPr lang="nl-NL" sz="1800" b="1" dirty="0">
                <a:latin typeface="HelveticaNeue-Bold"/>
              </a:rPr>
              <a:t>Betekenisvolle uitdaging voor de leerkracht:</a:t>
            </a:r>
          </a:p>
          <a:p>
            <a:pPr algn="l"/>
            <a:r>
              <a:rPr lang="nl-NL" sz="1800" dirty="0">
                <a:latin typeface="HelveticaNeue"/>
              </a:rPr>
              <a:t>Maak met schilderachtig oliepastel-krijt een zeer bijzonder onderwaterdier dat</a:t>
            </a:r>
          </a:p>
          <a:p>
            <a:pPr algn="l"/>
            <a:r>
              <a:rPr lang="nl-NL" sz="1800" dirty="0">
                <a:latin typeface="HelveticaNeue"/>
              </a:rPr>
              <a:t>lastig onder te brengen is in de ordening van de dierenwereld. Maak gebruik van</a:t>
            </a:r>
          </a:p>
          <a:p>
            <a:pPr algn="l"/>
            <a:r>
              <a:rPr lang="nl-NL" sz="1800" dirty="0">
                <a:latin typeface="HelveticaNeue"/>
              </a:rPr>
              <a:t>vormen, patronen structuren of kleureffecten en laat je inspireren door vreemde</a:t>
            </a:r>
          </a:p>
          <a:p>
            <a:pPr algn="l"/>
            <a:r>
              <a:rPr lang="nl-NL" sz="1800" dirty="0">
                <a:latin typeface="HelveticaNeue"/>
              </a:rPr>
              <a:t>onderwaterwezens die ergens leven op onze wereldbol.</a:t>
            </a:r>
          </a:p>
          <a:p>
            <a:pPr algn="l"/>
            <a:r>
              <a:rPr lang="nl-NL" sz="1800" i="1" dirty="0">
                <a:latin typeface="HelveticaNeue-Italic"/>
              </a:rPr>
              <a:t>(Hierin zitten alle doelstellingen verwerkt en vormen het kader voor het proces.)</a:t>
            </a:r>
          </a:p>
          <a:p>
            <a:pPr algn="l"/>
            <a:endParaRPr lang="nl-NL" sz="1800" i="1" dirty="0">
              <a:latin typeface="HelveticaNeue-Italic"/>
            </a:endParaRPr>
          </a:p>
          <a:p>
            <a:pPr algn="l"/>
            <a:r>
              <a:rPr lang="nl-NL" sz="1800" b="1" dirty="0">
                <a:latin typeface="HelveticaNeue-Bold"/>
              </a:rPr>
              <a:t>Probleemstelling voor de leerling:</a:t>
            </a:r>
          </a:p>
          <a:p>
            <a:pPr algn="l"/>
            <a:r>
              <a:rPr lang="nl-NL" sz="1800" i="1" dirty="0">
                <a:latin typeface="HelveticaNeue-Italic"/>
              </a:rPr>
              <a:t>Aanleiding krantenartikel:</a:t>
            </a:r>
          </a:p>
          <a:p>
            <a:pPr algn="l"/>
            <a:r>
              <a:rPr lang="nl-NL" sz="1800" i="1" dirty="0">
                <a:latin typeface="HelveticaNeue-Italic"/>
              </a:rPr>
              <a:t>Gespot: een bijzonder (nog onbekend) onderwaterdier in de Indische oceaan.</a:t>
            </a:r>
          </a:p>
          <a:p>
            <a:pPr algn="l"/>
            <a:r>
              <a:rPr lang="nl-NL" sz="1800" dirty="0">
                <a:latin typeface="HelveticaNeue"/>
              </a:rPr>
              <a:t>Bedenk hoe het nieuw ontdekte onderwaterdier in de Indische oceaan eruit zou</a:t>
            </a:r>
          </a:p>
          <a:p>
            <a:pPr algn="l"/>
            <a:r>
              <a:rPr lang="nl-NL" sz="1800" dirty="0">
                <a:latin typeface="HelveticaNeue"/>
              </a:rPr>
              <a:t>kunnen zien…</a:t>
            </a:r>
          </a:p>
          <a:p>
            <a:pPr algn="l"/>
            <a:endParaRPr lang="nl-NL" sz="1800" b="1" dirty="0">
              <a:latin typeface="HelveticaNeue-Bold"/>
            </a:endParaRPr>
          </a:p>
          <a:p>
            <a:pPr algn="l"/>
            <a:r>
              <a:rPr lang="nl-NL" sz="1800" b="1" dirty="0">
                <a:latin typeface="HelveticaNeue-Bold"/>
              </a:rPr>
              <a:t>Het proces:</a:t>
            </a:r>
          </a:p>
          <a:p>
            <a:pPr algn="l"/>
            <a:r>
              <a:rPr lang="nl-NL" sz="1800" dirty="0">
                <a:latin typeface="HelveticaNeue"/>
              </a:rPr>
              <a:t>Wordt bedacht door de leerkracht of door de leerling en zorgt voor het</a:t>
            </a:r>
          </a:p>
          <a:p>
            <a:pPr algn="l"/>
            <a:r>
              <a:rPr lang="nl-NL" sz="1800" dirty="0">
                <a:latin typeface="HelveticaNeue"/>
              </a:rPr>
              <a:t>verdiepende onderzoek vanuit de betekenisvolle uitdaging.</a:t>
            </a:r>
            <a:br>
              <a:rPr lang="nl-NL" sz="1800" dirty="0">
                <a:latin typeface="HelveticaNeue"/>
              </a:rPr>
            </a:br>
            <a:br>
              <a:rPr lang="nl-NL" sz="1800" dirty="0">
                <a:latin typeface="HelveticaNeue"/>
              </a:rPr>
            </a:br>
            <a:r>
              <a:rPr lang="nl-NL" dirty="0"/>
              <a:t>• Kinderen krijgen de opdracht om een gruwelijk zeemonster te ontwerpen en uit te werken met grafische materialen. </a:t>
            </a:r>
            <a:endParaRPr lang="en-US" dirty="0"/>
          </a:p>
          <a:p>
            <a:r>
              <a:rPr lang="nl-NL" dirty="0"/>
              <a:t>• Eerst vindt er een brainstorm plaats: ken jij beesten die iets gruwelijks hebben? Welke zijn dat dan en hoe zien die er dan uit? (Divergent.) </a:t>
            </a:r>
            <a:endParaRPr lang="en-US" dirty="0"/>
          </a:p>
          <a:p>
            <a:r>
              <a:rPr lang="nl-NL" dirty="0"/>
              <a:t>• Op internet zoeken de leerlingen vervolgens in tweetallen naar afbeeldingen van de meest gruwelijke dieren en kenmerken van dieren die ze kunnen vinden. (Heb je wel eens de ogen en de bek van een mug goed bekeken? Of de details van een schorpioen?) (Divergent.)</a:t>
            </a:r>
            <a:endParaRPr lang="en-US" dirty="0"/>
          </a:p>
          <a:p>
            <a:r>
              <a:rPr lang="nl-NL" dirty="0"/>
              <a:t>• Leerlingen kiezen twee gevonden afbeeldingen en bespreken de details (vormkenmerken als functie) met een ander groepje (Kiezen is convergent, de details ontdekken is divergent.) </a:t>
            </a:r>
            <a:endParaRPr lang="en-US" dirty="0"/>
          </a:p>
          <a:p>
            <a:r>
              <a:rPr lang="nl-NL" dirty="0"/>
              <a:t>• Plenair delen. Iedere groepje mag een gruwelijk kenmerk met z’n vormen en functie presenteren. (Convergent.)</a:t>
            </a:r>
            <a:endParaRPr lang="en-US" dirty="0"/>
          </a:p>
          <a:p>
            <a:r>
              <a:rPr lang="nl-NL" dirty="0"/>
              <a:t>• Leerlingen gaan aan de slag met het schetsen van minstens 3 ideeën voor een gruwelijk monster. Hierbij kunnen ze ook het beeldmateriaal van klasgenoten gebruiken. Het beeldmateriaal is aanwezig en kan gebruikt worden bij het schetsen. (Divergent.) </a:t>
            </a:r>
            <a:endParaRPr lang="en-US" dirty="0"/>
          </a:p>
          <a:p>
            <a:r>
              <a:rPr lang="nl-NL" dirty="0"/>
              <a:t>• De schetsen worden besproken in het kader van het gruwelijke monster. Wat kan hij allemaal? De leerlingen geven elkaar tops en tips (Hoe kunnen we dit nog gruwelijker maken. (Convergent.) Na deze reflectie nog even verder schetsen. </a:t>
            </a:r>
            <a:endParaRPr lang="en-US" dirty="0"/>
          </a:p>
          <a:p>
            <a:r>
              <a:rPr lang="nl-NL" dirty="0"/>
              <a:t>• Het tweetal kiest samen welk monster in het groot wordt uitgewerkt. (Convergent.) </a:t>
            </a:r>
            <a:endParaRPr lang="en-US" dirty="0"/>
          </a:p>
          <a:p>
            <a:r>
              <a:rPr lang="nl-NL" dirty="0"/>
              <a:t>• De mogelijkheden voor het materiaal worden door de leerlingen onderzocht. Bijvoorbeeld, hoe kun je met dit materiaal een zo gruwelijk mogelijke huid maken? (divergent) </a:t>
            </a:r>
            <a:endParaRPr lang="en-US" dirty="0"/>
          </a:p>
          <a:p>
            <a:r>
              <a:rPr lang="nl-NL" dirty="0"/>
              <a:t>• De interessantste materiaalontdekkingen worden gedeeld in kleine groepjes. (Convergent.) Na deze reflectie gaan ze nog even verder met het materiaal experimenteren. </a:t>
            </a:r>
            <a:endParaRPr lang="en-US" dirty="0"/>
          </a:p>
          <a:p>
            <a:r>
              <a:rPr lang="nl-NL" dirty="0"/>
              <a:t>• Een paar leerlingen demonstreert nog een techniek (convergent), waarna de leerlingen goed voorbereid het werkstuk maken. </a:t>
            </a:r>
            <a:endParaRPr lang="en-US" dirty="0"/>
          </a:p>
          <a:p>
            <a:endParaRPr lang="nl-NL" dirty="0"/>
          </a:p>
          <a:p>
            <a:r>
              <a:rPr lang="nl-NL" dirty="0"/>
              <a:t>De procesgerichte didactiek helpt de leerkracht en de kinderen bij het zoeken naar het evenwicht. Het helpt om richting te geven, betrokken te raken / blijven en om vakmatige diepgang te bereiken zonder dat het eigenaarschap verloren gaat. Het inbouwen van diverse reflectiemomenten in het proces is essentieel voor de kwaliteit. </a:t>
            </a:r>
            <a:endParaRPr lang="en-US" dirty="0"/>
          </a:p>
          <a:p>
            <a:pPr algn="l"/>
            <a:br>
              <a:rPr lang="en-US" dirty="0"/>
            </a:br>
            <a:r>
              <a:rPr lang="nl-NL" b="1" dirty="0"/>
              <a:t>Betekenisvolle uitdaging voor de leerkracht:</a:t>
            </a:r>
            <a:endParaRPr lang="en-US" dirty="0"/>
          </a:p>
          <a:p>
            <a:pPr algn="l"/>
            <a:r>
              <a:rPr lang="nl-NL" dirty="0"/>
              <a:t>Maak met schilderachtig oliepastel-krijt een zeer bijzonder onderwaterdier dat</a:t>
            </a:r>
            <a:endParaRPr lang="en-US" dirty="0"/>
          </a:p>
          <a:p>
            <a:pPr algn="l"/>
            <a:r>
              <a:rPr lang="nl-NL" dirty="0"/>
              <a:t>lastig onder te brengen is in de ordening van de dierenwereld. Maak gebruik van</a:t>
            </a:r>
            <a:endParaRPr lang="en-US" dirty="0"/>
          </a:p>
          <a:p>
            <a:pPr algn="l"/>
            <a:r>
              <a:rPr lang="nl-NL" dirty="0"/>
              <a:t>vormen, patronen structuren of kleureffecten en laat je inspireren door vreemde</a:t>
            </a:r>
            <a:endParaRPr lang="en-US" dirty="0"/>
          </a:p>
          <a:p>
            <a:pPr algn="l"/>
            <a:r>
              <a:rPr lang="nl-NL" dirty="0"/>
              <a:t>onderwaterwezens die ergens leven op onze wereldbol.</a:t>
            </a:r>
            <a:endParaRPr lang="en-US" dirty="0"/>
          </a:p>
          <a:p>
            <a:pPr algn="l"/>
            <a:r>
              <a:rPr lang="nl-NL" i="1" dirty="0"/>
              <a:t>(Hierin zitten alle doelstellingen verwerkt en vormen het kader voor het proces.)</a:t>
            </a:r>
            <a:endParaRPr lang="en-US" dirty="0"/>
          </a:p>
          <a:p>
            <a:pPr algn="l"/>
            <a:endParaRPr lang="nl-NL" sz="1800" dirty="0">
              <a:latin typeface="HelveticaNeue"/>
            </a:endParaRP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92402-28BA-49EE-B916-9CF45ACDE2E1}"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16991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2550" y="738188"/>
            <a:ext cx="6572250" cy="3697287"/>
          </a:xfrm>
        </p:spPr>
      </p:sp>
      <p:sp>
        <p:nvSpPr>
          <p:cNvPr id="3" name="Tijdelijke aanduiding voor notities 2"/>
          <p:cNvSpPr>
            <a:spLocks noGrp="1"/>
          </p:cNvSpPr>
          <p:nvPr>
            <p:ph type="body" idx="1"/>
          </p:nvPr>
        </p:nvSpPr>
        <p:spPr/>
        <p:txBody>
          <a:bodyPr/>
          <a:lstStyle/>
          <a:p>
            <a:r>
              <a:rPr lang="nl-NL" dirty="0"/>
              <a:t>Waar het hier om gaat is dus: streef je creativiteit ook na in je creatieve opdrachten? </a:t>
            </a:r>
          </a:p>
        </p:txBody>
      </p:sp>
      <p:sp>
        <p:nvSpPr>
          <p:cNvPr id="4" name="Tijdelijke aanduiding voor dianummer 3"/>
          <p:cNvSpPr>
            <a:spLocks noGrp="1"/>
          </p:cNvSpPr>
          <p:nvPr>
            <p:ph type="sldNum" sz="quarter" idx="10"/>
          </p:nvPr>
        </p:nvSpPr>
        <p:spPr/>
        <p:txBody>
          <a:bodyPr/>
          <a:lstStyle/>
          <a:p>
            <a:fld id="{CDB9E16B-72A9-43BB-8C0A-C32BB4D6EE4B}" type="slidenum">
              <a:rPr lang="nl-NL" smtClean="0"/>
              <a:t>11</a:t>
            </a:fld>
            <a:endParaRPr lang="nl-NL"/>
          </a:p>
        </p:txBody>
      </p:sp>
    </p:spTree>
    <p:extLst>
      <p:ext uri="{BB962C8B-B14F-4D97-AF65-F5344CB8AC3E}">
        <p14:creationId xmlns:p14="http://schemas.microsoft.com/office/powerpoint/2010/main" val="2639940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dirty="0"/>
              <a:t>Cultuur verbinding met andere doelen. </a:t>
            </a:r>
          </a:p>
          <a:p>
            <a:r>
              <a:rPr lang="nl-NL" dirty="0"/>
              <a:t>Wij onderzochten mogelijke verbindingen (pijltjes)</a:t>
            </a:r>
          </a:p>
          <a:p>
            <a:endParaRPr lang="nl-NL" dirty="0"/>
          </a:p>
          <a:p>
            <a:r>
              <a:rPr lang="nl-NL" dirty="0"/>
              <a:t>Niet dat cultuur het wonderdoekje is dat alle vlekken van de kansenongelijkheid wegpoetst, maar weldegelijk bijdrage…</a:t>
            </a:r>
          </a:p>
          <a:p>
            <a:r>
              <a:rPr lang="nl-NL" dirty="0"/>
              <a:t>Hoe ziet dat er dan uit? </a:t>
            </a:r>
          </a:p>
          <a:p>
            <a:endParaRPr lang="nl-NL" dirty="0"/>
          </a:p>
          <a:p>
            <a:r>
              <a:rPr lang="nl-NL" dirty="0"/>
              <a:t>Laten we eerst een schooldirecteur aan het woord.</a:t>
            </a:r>
          </a:p>
        </p:txBody>
      </p:sp>
    </p:spTree>
    <p:extLst>
      <p:ext uri="{BB962C8B-B14F-4D97-AF65-F5344CB8AC3E}">
        <p14:creationId xmlns:p14="http://schemas.microsoft.com/office/powerpoint/2010/main" val="35993868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b="0" dirty="0"/>
              <a:t>Prachtig. Ik noemde in het begin al… kunst laat vaak ook iets zien, wat je misschien bij de gewone reken- of geschiedenisles niet ziet. </a:t>
            </a:r>
          </a:p>
          <a:p>
            <a:r>
              <a:rPr lang="nl-NL" b="0" dirty="0"/>
              <a:t>Zeker als er een keer een kunstenaar in de klas is, die net op een andere manier werkt of kinderen aanspreekt. Het kan een raampje opengooien, waardoor je met verse ogen naar een kind kunt kijken. </a:t>
            </a:r>
          </a:p>
          <a:p>
            <a:endParaRPr lang="nl-NL" b="0" dirty="0"/>
          </a:p>
          <a:p>
            <a:r>
              <a:rPr lang="nl-NL" b="0" dirty="0"/>
              <a:t>Filmpje duurt 15 minuten en is te zien op de site van K&amp;C. Een linkje sturen we mee in de </a:t>
            </a:r>
            <a:r>
              <a:rPr lang="nl-NL" b="0" dirty="0" err="1"/>
              <a:t>handout</a:t>
            </a:r>
            <a:r>
              <a:rPr lang="nl-NL" b="0" dirty="0"/>
              <a:t> die mensen na afloop ontvangen. </a:t>
            </a:r>
          </a:p>
          <a:p>
            <a:r>
              <a:rPr lang="nl-NL" b="0" dirty="0"/>
              <a:t>Voorbeelden toelichten: Hoe wordt gewerkt aan zowel de culturele als de andere doelen. </a:t>
            </a:r>
          </a:p>
          <a:p>
            <a:endParaRPr lang="nl-NL" b="0" dirty="0"/>
          </a:p>
          <a:p>
            <a:r>
              <a:rPr lang="nl-NL" b="0" dirty="0"/>
              <a:t>Netwerken (zoals omgeving bij expositie / verzorgingshuis. Of bijv. Move </a:t>
            </a:r>
            <a:r>
              <a:rPr lang="nl-NL" b="0" dirty="0" err="1"/>
              <a:t>it</a:t>
            </a:r>
            <a:r>
              <a:rPr lang="nl-NL" b="0" dirty="0"/>
              <a:t>)</a:t>
            </a:r>
          </a:p>
          <a:p>
            <a:endParaRPr lang="nl-NL" b="0" dirty="0"/>
          </a:p>
        </p:txBody>
      </p:sp>
    </p:spTree>
    <p:extLst>
      <p:ext uri="{BB962C8B-B14F-4D97-AF65-F5344CB8AC3E}">
        <p14:creationId xmlns:p14="http://schemas.microsoft.com/office/powerpoint/2010/main" val="14636107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A8980-F883-F010-E8AF-8288EF42604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04B6246-B7EC-41ED-1133-4817C931B2DE}"/>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8B41A99E-64D3-0CFA-7AC3-927E9E50C777}"/>
              </a:ext>
            </a:extLst>
          </p:cNvPr>
          <p:cNvSpPr>
            <a:spLocks noGrp="1"/>
          </p:cNvSpPr>
          <p:nvPr>
            <p:ph type="body" idx="1"/>
          </p:nvPr>
        </p:nvSpPr>
        <p:spPr/>
        <p:txBody>
          <a:bodyPr/>
          <a:lstStyle/>
          <a:p>
            <a:r>
              <a:rPr lang="nl-NL" dirty="0"/>
              <a:t>Ik hoop dat ik jullie heb kunnen inspireren. </a:t>
            </a:r>
          </a:p>
          <a:p>
            <a:endParaRPr lang="nl-NL" dirty="0"/>
          </a:p>
          <a:p>
            <a:r>
              <a:rPr lang="nl-NL" dirty="0"/>
              <a:t>Kijk nu opnieuw naar je eigen perspectief.</a:t>
            </a:r>
          </a:p>
          <a:p>
            <a:r>
              <a:rPr lang="nl-NL" dirty="0"/>
              <a:t>Denk jij bewust na over het evenwicht tussen kunst en kansengelijkheidsdoelen?</a:t>
            </a:r>
          </a:p>
          <a:p>
            <a:r>
              <a:rPr lang="nl-NL" dirty="0"/>
              <a:t>Hoe zet je cultuur in? En wat zou je met deze bril op </a:t>
            </a:r>
            <a:r>
              <a:rPr lang="nl-NL"/>
              <a:t>anders willen?</a:t>
            </a:r>
            <a:endParaRPr lang="nl-NL" dirty="0"/>
          </a:p>
        </p:txBody>
      </p:sp>
    </p:spTree>
    <p:extLst>
      <p:ext uri="{BB962C8B-B14F-4D97-AF65-F5344CB8AC3E}">
        <p14:creationId xmlns:p14="http://schemas.microsoft.com/office/powerpoint/2010/main" val="42660128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a:t>Uitleg:</a:t>
            </a:r>
          </a:p>
          <a:p>
            <a:pPr marL="342900" indent="-342900">
              <a:buFont typeface="Arial" panose="020B0604020202020204" pitchFamily="34" charset="0"/>
              <a:buChar char="•"/>
            </a:pPr>
            <a:r>
              <a:rPr lang="nl-NL"/>
              <a:t>De kaart die je aan het begin van de bijeenkomst koos. </a:t>
            </a:r>
          </a:p>
          <a:p>
            <a:pPr marL="342900" indent="-342900">
              <a:buFont typeface="Arial" panose="020B0604020202020204" pitchFamily="34" charset="0"/>
              <a:buChar char="•"/>
            </a:pPr>
            <a:r>
              <a:rPr lang="nl-NL"/>
              <a:t>Groepen van vier / vijf personen. </a:t>
            </a:r>
          </a:p>
          <a:p>
            <a:pPr marL="342900" indent="-342900">
              <a:buFont typeface="Arial" panose="020B0604020202020204" pitchFamily="34" charset="0"/>
              <a:buChar char="•"/>
            </a:pPr>
            <a:r>
              <a:rPr lang="nl-NL"/>
              <a:t>Werkblad uitleggen. </a:t>
            </a:r>
          </a:p>
        </p:txBody>
      </p:sp>
    </p:spTree>
    <p:extLst>
      <p:ext uri="{BB962C8B-B14F-4D97-AF65-F5344CB8AC3E}">
        <p14:creationId xmlns:p14="http://schemas.microsoft.com/office/powerpoint/2010/main" val="8314688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a:p>
          <a:p>
            <a:endParaRPr lang="nl-NL"/>
          </a:p>
          <a:p>
            <a:endParaRPr lang="nl-NL"/>
          </a:p>
        </p:txBody>
      </p:sp>
    </p:spTree>
    <p:extLst>
      <p:ext uri="{BB962C8B-B14F-4D97-AF65-F5344CB8AC3E}">
        <p14:creationId xmlns:p14="http://schemas.microsoft.com/office/powerpoint/2010/main" val="1576042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43E89-0BAE-DB1E-7D16-4E1CE608C71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A6B7037-A591-CFE6-3FF0-37ADD3339B3C}"/>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8026C3D7-2141-E064-80FA-E16345282AE9}"/>
              </a:ext>
            </a:extLst>
          </p:cNvPr>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nl-NL" sz="1800" b="0" u="none" kern="100" dirty="0">
                <a:effectLst/>
                <a:latin typeface="Calibri" panose="020F0502020204030204" pitchFamily="34" charset="0"/>
                <a:ea typeface="Calibri" panose="020F0502020204030204" pitchFamily="34" charset="0"/>
                <a:cs typeface="Times New Roman" panose="02020603050405020304" pitchFamily="18" charset="0"/>
              </a:rPr>
              <a:t>Microfoon mag je doorgeven 2 keer doorgeven aan willekeurig iemand. Daarna een vraag stellen.</a:t>
            </a:r>
          </a:p>
          <a:p>
            <a:pPr marL="0" marR="0" lvl="0" indent="0" defTabSz="457200" eaLnBrk="1" fontAlgn="auto" latinLnBrk="0" hangingPunct="1">
              <a:lnSpc>
                <a:spcPct val="117999"/>
              </a:lnSpc>
              <a:spcBef>
                <a:spcPts val="0"/>
              </a:spcBef>
              <a:spcAft>
                <a:spcPts val="0"/>
              </a:spcAft>
              <a:buClrTx/>
              <a:buSzTx/>
              <a:buFontTx/>
              <a:buNone/>
              <a:tabLst/>
              <a:defRPr/>
            </a:pPr>
            <a:r>
              <a:rPr lang="nl-NL" sz="1800" b="0" u="none" kern="100" dirty="0">
                <a:effectLst/>
                <a:latin typeface="Calibri" panose="020F0502020204030204" pitchFamily="34" charset="0"/>
                <a:ea typeface="Calibri" panose="020F0502020204030204" pitchFamily="34" charset="0"/>
                <a:cs typeface="Times New Roman" panose="02020603050405020304" pitchFamily="18" charset="0"/>
              </a:rPr>
              <a:t>Hallo wie ben je? Ik heb wat foto’s meegenomen van kinderen die aan culturele activiteiten meedoen.</a:t>
            </a:r>
          </a:p>
          <a:p>
            <a:pPr marL="0" marR="0" lvl="0" indent="0" defTabSz="457200" eaLnBrk="1" fontAlgn="auto" latinLnBrk="0" hangingPunct="1">
              <a:lnSpc>
                <a:spcPct val="117999"/>
              </a:lnSpc>
              <a:spcBef>
                <a:spcPts val="0"/>
              </a:spcBef>
              <a:spcAft>
                <a:spcPts val="0"/>
              </a:spcAft>
              <a:buClrTx/>
              <a:buSzTx/>
              <a:buFontTx/>
              <a:buNone/>
              <a:tabLst/>
              <a:defRPr/>
            </a:pPr>
            <a:r>
              <a:rPr lang="nl-NL" sz="1800" b="0" u="none" kern="100" dirty="0">
                <a:effectLst/>
                <a:latin typeface="Calibri" panose="020F0502020204030204" pitchFamily="34" charset="0"/>
                <a:ea typeface="Calibri" panose="020F0502020204030204" pitchFamily="34" charset="0"/>
                <a:cs typeface="Times New Roman" panose="02020603050405020304" pitchFamily="18" charset="0"/>
              </a:rPr>
              <a:t>Is er een bij die je aanspreekt? W</a:t>
            </a: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at spreekt je zo aan? (Wat zie je bij de kinderen gebeuren?) Hoe draagt dit  bij aan kansengelijkheid? Een of twee voorbeelden plenair uitlichten. </a:t>
            </a:r>
          </a:p>
          <a:p>
            <a:endParaRPr lang="nl-NL" dirty="0"/>
          </a:p>
          <a:p>
            <a:r>
              <a:rPr lang="nl-NL" dirty="0"/>
              <a:t>Mooie is dat we eigenlijk niet hoeven uitleggen dat cultuur aan kansengelijkheid bijdraagt. Eigenlijk wordt het door bijna iedereen wel gevoeld.</a:t>
            </a:r>
          </a:p>
          <a:p>
            <a:pPr marL="0" marR="0" lvl="0" indent="0" defTabSz="457200" eaLnBrk="1" fontAlgn="auto" latinLnBrk="0" hangingPunct="1">
              <a:lnSpc>
                <a:spcPct val="117999"/>
              </a:lnSpc>
              <a:spcBef>
                <a:spcPts val="0"/>
              </a:spcBef>
              <a:spcAft>
                <a:spcPts val="0"/>
              </a:spcAft>
              <a:buClrTx/>
              <a:buSzTx/>
              <a:buFontTx/>
              <a:buNone/>
              <a:tabLst/>
              <a:defRPr/>
            </a:pPr>
            <a:r>
              <a:rPr lang="nl-NL" dirty="0"/>
              <a:t>Omdat we iets zien gebeuren bij kinderen. Bijv. een stukje over zichzelf vertellen, plezier hebben, samenwerken…</a:t>
            </a:r>
          </a:p>
          <a:p>
            <a:r>
              <a:rPr lang="nl-NL" dirty="0"/>
              <a:t>Toch zien we ook dat als je vooraf moet uitleggen waarom cultuur wordt ingezet binnen een kansengelijkheidsprogramma, scholen dat soms lastig vinden. </a:t>
            </a:r>
          </a:p>
          <a:p>
            <a:r>
              <a:rPr lang="nl-NL" dirty="0"/>
              <a:t>Vandaag hoop ik jullie daarom wat handvatten te kunnen bieden, dat meer grip geeft bij de inzet van cultuur in combinatie met kansengelijkheid. Een bril om door te kijken. </a:t>
            </a:r>
          </a:p>
        </p:txBody>
      </p:sp>
    </p:spTree>
    <p:extLst>
      <p:ext uri="{BB962C8B-B14F-4D97-AF65-F5344CB8AC3E}">
        <p14:creationId xmlns:p14="http://schemas.microsoft.com/office/powerpoint/2010/main" val="3859487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b="1" dirty="0"/>
              <a:t>EVA</a:t>
            </a:r>
          </a:p>
          <a:p>
            <a:r>
              <a:rPr lang="nl-NL" dirty="0"/>
              <a:t>Wie zijn wij. Voorstellen Bas en Eva en de organisatie.</a:t>
            </a:r>
          </a:p>
          <a:p>
            <a:endParaRPr lang="nl-NL" dirty="0"/>
          </a:p>
          <a:p>
            <a:r>
              <a:rPr lang="nl-NL" dirty="0"/>
              <a:t>K&amp;C ondersteunt scholen bij het vormgeven van cultuuronderwijs.</a:t>
            </a:r>
          </a:p>
          <a:p>
            <a:r>
              <a:rPr lang="nl-NL" dirty="0"/>
              <a:t>De opdracht die jullie net deden met de kaarten doen we ook altijd tijdens de cursus cultuurcoördinator in de les waarin we starten bij visie.</a:t>
            </a:r>
          </a:p>
          <a:p>
            <a:r>
              <a:rPr lang="nl-NL" dirty="0"/>
              <a:t>Wat we hier doen is dat we de visie van de school centraal stellen. </a:t>
            </a:r>
          </a:p>
          <a:p>
            <a:endParaRPr lang="nl-NL" dirty="0"/>
          </a:p>
          <a:p>
            <a:r>
              <a:rPr lang="nl-NL" dirty="0"/>
              <a:t>Bij Tijd voor Toekomst worden we vaak gevraagd om mee te denken. </a:t>
            </a:r>
          </a:p>
          <a:p>
            <a:r>
              <a:rPr lang="nl-NL" dirty="0"/>
              <a:t>Hoe kun je een goede verbinding maken met het buitenschoolse programma?</a:t>
            </a:r>
          </a:p>
          <a:p>
            <a:r>
              <a:rPr lang="nl-NL" dirty="0"/>
              <a:t>Hoe kan cultuur bijdragen aan de doelen van Tijd voor Toekomst?</a:t>
            </a:r>
          </a:p>
          <a:p>
            <a:endParaRPr lang="nl-NL" dirty="0"/>
          </a:p>
          <a:p>
            <a:r>
              <a:rPr lang="nl-NL" dirty="0"/>
              <a:t>Daar hopen we jullie vandaag in te inspireren.</a:t>
            </a:r>
          </a:p>
          <a:p>
            <a:endParaRPr lang="nl-NL" dirty="0"/>
          </a:p>
          <a:p>
            <a:r>
              <a:rPr lang="nl-NL" dirty="0"/>
              <a:t>@eva: hoe zit dat met die innovatiebegeleiders? Hoe vliegen zij die projecten aan en gaan zij op die plannen in van </a:t>
            </a:r>
            <a:r>
              <a:rPr lang="nl-NL" dirty="0" err="1"/>
              <a:t>Tvt</a:t>
            </a:r>
            <a:r>
              <a:rPr lang="nl-NL" dirty="0"/>
              <a:t>?</a:t>
            </a:r>
          </a:p>
          <a:p>
            <a:endParaRPr lang="nl-NL" dirty="0"/>
          </a:p>
          <a:p>
            <a:endParaRPr lang="nl-NL" dirty="0"/>
          </a:p>
          <a:p>
            <a:endParaRPr lang="nl-NL" dirty="0"/>
          </a:p>
        </p:txBody>
      </p:sp>
    </p:spTree>
    <p:extLst>
      <p:ext uri="{BB962C8B-B14F-4D97-AF65-F5344CB8AC3E}">
        <p14:creationId xmlns:p14="http://schemas.microsoft.com/office/powerpoint/2010/main" val="2316672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dirty="0"/>
              <a:t>Door welke bril kijk je naar Kansengelijkheid?</a:t>
            </a:r>
          </a:p>
          <a:p>
            <a:endParaRPr lang="nl-NL" dirty="0"/>
          </a:p>
          <a:p>
            <a:r>
              <a:rPr lang="nl-NL" dirty="0"/>
              <a:t>Cultuur is vaak leuk! Dat is niet erg. Maar hoe draagt het bij aan kansengelijkheid?</a:t>
            </a:r>
          </a:p>
          <a:p>
            <a:endParaRPr lang="nl-NL" dirty="0"/>
          </a:p>
          <a:p>
            <a:r>
              <a:rPr lang="nl-NL" dirty="0"/>
              <a:t>Cultuur kun je inzetten als doel en als middel</a:t>
            </a:r>
          </a:p>
          <a:p>
            <a:r>
              <a:rPr lang="nl-NL" dirty="0"/>
              <a:t>Als doel: dan gaat het om het behalen van doelen voor cultuur zelf. Denk aan kennismaken met verschillende vormen van cultuur, maar ook aan les in een kunstdiscipline of talentontwikkelingstrajecten. </a:t>
            </a:r>
          </a:p>
          <a:p>
            <a:r>
              <a:rPr lang="nl-NL" dirty="0"/>
              <a:t>Als middel, dan zet je kunst in om een doel binnen een ander domein te behalen. Bijvoorbeeld sociale vaardigheden d.m.v. </a:t>
            </a:r>
            <a:r>
              <a:rPr lang="nl-NL" dirty="0" err="1"/>
              <a:t>dramales</a:t>
            </a:r>
            <a:r>
              <a:rPr lang="nl-NL" dirty="0"/>
              <a:t>. </a:t>
            </a:r>
          </a:p>
          <a:p>
            <a:r>
              <a:rPr lang="nl-NL" dirty="0"/>
              <a:t>Wij streven na om bij het behalen van doelen dat doelen van zowel cultuur als andere domeinen heel goed hand in hand kunnen gaan. </a:t>
            </a:r>
          </a:p>
          <a:p>
            <a:endParaRPr lang="nl-NL" dirty="0"/>
          </a:p>
          <a:p>
            <a:r>
              <a:rPr lang="nl-NL" dirty="0"/>
              <a:t>Is het met elkaar in evenwicht en streef ik het goede na?</a:t>
            </a:r>
          </a:p>
          <a:p>
            <a:endParaRPr lang="nl-NL" dirty="0"/>
          </a:p>
          <a:p>
            <a:endParaRPr lang="nl-NL" dirty="0"/>
          </a:p>
        </p:txBody>
      </p:sp>
    </p:spTree>
    <p:extLst>
      <p:ext uri="{BB962C8B-B14F-4D97-AF65-F5344CB8AC3E}">
        <p14:creationId xmlns:p14="http://schemas.microsoft.com/office/powerpoint/2010/main" val="1067024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dirty="0"/>
              <a:t>Hoe je naar kansengelijkheid kijkt, wat je nastreeft, dat kan ook op verschillende manieren. </a:t>
            </a:r>
          </a:p>
          <a:p>
            <a:r>
              <a:rPr lang="nl-NL" dirty="0"/>
              <a:t>Mark </a:t>
            </a:r>
            <a:r>
              <a:rPr lang="nl-NL" dirty="0" err="1"/>
              <a:t>Mieras</a:t>
            </a:r>
            <a:r>
              <a:rPr lang="nl-NL" dirty="0"/>
              <a:t> heeft voor Meer muziek in de klas dit voorjaar een artikel geschreven over hoe kunst gelijke kansen schept. </a:t>
            </a:r>
          </a:p>
          <a:p>
            <a:r>
              <a:rPr lang="nl-NL" dirty="0"/>
              <a:t>Heel mooi hoe hij omschrijft hoe kunstonderwijs bijdraagt aan brede vaardigheden (mocht je nog niet gelezen hebben: doen!)</a:t>
            </a:r>
          </a:p>
          <a:p>
            <a:r>
              <a:rPr lang="nl-NL" dirty="0"/>
              <a:t>We horen ook vaak dat kunst bijdraagt aan kansengelijkheid is, omdat het kinderen de mogelijkheid biedt om talenten te ontdekken die minder tot uiting komen binnen de schools vakken. </a:t>
            </a:r>
          </a:p>
          <a:p>
            <a:endParaRPr lang="nl-NL" dirty="0"/>
          </a:p>
          <a:p>
            <a:r>
              <a:rPr lang="nl-NL" dirty="0"/>
              <a:t>Voor vandaag kies ik een andere ingang, namelijk die van Tijd voor Toekomst. Veel scholen in Groningen met rijke schooldagprogramma’s werken onder deze noemer.</a:t>
            </a:r>
          </a:p>
          <a:p>
            <a:r>
              <a:rPr lang="nl-NL" dirty="0"/>
              <a:t>Zijn hier mensen betrokken bij Tijd voor Toekomst scholen? </a:t>
            </a:r>
          </a:p>
          <a:p>
            <a:pPr marL="0" marR="0" lvl="0" indent="0" defTabSz="457200" eaLnBrk="1" fontAlgn="auto" latinLnBrk="0" hangingPunct="1">
              <a:lnSpc>
                <a:spcPct val="117999"/>
              </a:lnSpc>
              <a:spcBef>
                <a:spcPts val="0"/>
              </a:spcBef>
              <a:spcAft>
                <a:spcPts val="0"/>
              </a:spcAft>
              <a:buClrTx/>
              <a:buSzTx/>
              <a:buFontTx/>
              <a:buNone/>
              <a:tabLst/>
              <a:defRPr/>
            </a:pPr>
            <a:r>
              <a:rPr lang="nl-NL" dirty="0"/>
              <a:t>Kijkend naar de doelen wordt vooral cultuur aan creativiteit gekoppeld. Daar willen we graag iets over zeggen. </a:t>
            </a:r>
          </a:p>
          <a:p>
            <a:pPr marL="0" marR="0" lvl="0" indent="0" defTabSz="457200" eaLnBrk="1" fontAlgn="auto" latinLnBrk="0" hangingPunct="1">
              <a:lnSpc>
                <a:spcPct val="117999"/>
              </a:lnSpc>
              <a:spcBef>
                <a:spcPts val="0"/>
              </a:spcBef>
              <a:spcAft>
                <a:spcPts val="0"/>
              </a:spcAft>
              <a:buClrTx/>
              <a:buSzTx/>
              <a:buFontTx/>
              <a:buNone/>
              <a:tabLst/>
              <a:defRPr/>
            </a:pPr>
            <a:endParaRPr lang="nl-NL" dirty="0"/>
          </a:p>
          <a:p>
            <a:r>
              <a:rPr lang="nl-NL" dirty="0"/>
              <a:t>Voor het gemak ben ik even in het wereldwijde web gedoken om te zoeken naar een </a:t>
            </a:r>
            <a:r>
              <a:rPr lang="nl-NL" dirty="0" err="1"/>
              <a:t>kunstles</a:t>
            </a:r>
            <a:r>
              <a:rPr lang="nl-NL" dirty="0"/>
              <a:t> voor de herfst</a:t>
            </a:r>
          </a:p>
        </p:txBody>
      </p:sp>
    </p:spTree>
    <p:extLst>
      <p:ext uri="{BB962C8B-B14F-4D97-AF65-F5344CB8AC3E}">
        <p14:creationId xmlns:p14="http://schemas.microsoft.com/office/powerpoint/2010/main" val="2598760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2550" y="738188"/>
            <a:ext cx="6572250" cy="3697287"/>
          </a:xfrm>
        </p:spPr>
      </p:sp>
      <p:sp>
        <p:nvSpPr>
          <p:cNvPr id="3" name="Tijdelijke aanduiding voor notities 2"/>
          <p:cNvSpPr>
            <a:spLocks noGrp="1"/>
          </p:cNvSpPr>
          <p:nvPr>
            <p:ph type="body" idx="1"/>
          </p:nvPr>
        </p:nvSpPr>
        <p:spPr/>
        <p:txBody>
          <a:bodyPr/>
          <a:lstStyle/>
          <a:p>
            <a:r>
              <a:rPr lang="nl-NL" dirty="0"/>
              <a:t>Dit is het resultaat.</a:t>
            </a:r>
          </a:p>
          <a:p>
            <a:endParaRPr lang="nl-NL" dirty="0"/>
          </a:p>
          <a:p>
            <a:r>
              <a:rPr lang="nl-NL" dirty="0"/>
              <a:t>Even om te polsen: Er zijn hier wat eindresultaten van kunst- of knutselwerken. </a:t>
            </a:r>
          </a:p>
          <a:p>
            <a:r>
              <a:rPr lang="nl-NL" dirty="0"/>
              <a:t>Wie denk dat hier aan creativiteit is gewerkt met leerlingen? </a:t>
            </a:r>
          </a:p>
          <a:p>
            <a:r>
              <a:rPr lang="nl-NL" dirty="0"/>
              <a:t>Waarom wel/ niet. </a:t>
            </a:r>
          </a:p>
          <a:p>
            <a:endParaRPr lang="nl-NL" dirty="0"/>
          </a:p>
          <a:p>
            <a:r>
              <a:rPr lang="nl-NL" dirty="0"/>
              <a:t>(waar denk je aan bij creativiteit?)</a:t>
            </a:r>
          </a:p>
          <a:p>
            <a:endParaRPr lang="nl-NL" dirty="0"/>
          </a:p>
          <a:p>
            <a:r>
              <a:rPr lang="nl-NL" dirty="0"/>
              <a:t>Even voor de duidelijkheid: dit is geen oordeel over deze werkjes.</a:t>
            </a:r>
          </a:p>
          <a:p>
            <a:endParaRPr lang="nl-NL" dirty="0"/>
          </a:p>
          <a:p>
            <a:r>
              <a:rPr lang="nl-NL" dirty="0"/>
              <a:t>Is iets namaken ook creatief?</a:t>
            </a:r>
            <a:br>
              <a:rPr lang="nl-NL" dirty="0"/>
            </a:br>
            <a:r>
              <a:rPr lang="nl-NL" dirty="0"/>
              <a:t>Out of </a:t>
            </a:r>
            <a:r>
              <a:rPr lang="nl-NL" dirty="0" err="1"/>
              <a:t>the</a:t>
            </a:r>
            <a:r>
              <a:rPr lang="nl-NL" dirty="0"/>
              <a:t> box, originele ideeën</a:t>
            </a:r>
            <a:br>
              <a:rPr lang="nl-NL" dirty="0"/>
            </a:br>
            <a:r>
              <a:rPr lang="nl-NL" dirty="0"/>
              <a:t>Als iemand het al heeft gedaan is het niet creatief.</a:t>
            </a:r>
            <a:br>
              <a:rPr lang="nl-NL" dirty="0"/>
            </a:br>
            <a:r>
              <a:rPr lang="nl-NL" dirty="0"/>
              <a:t>Geen waardeoordeel!</a:t>
            </a:r>
            <a:br>
              <a:rPr lang="nl-NL" dirty="0"/>
            </a:br>
            <a:br>
              <a:rPr lang="nl-NL" dirty="0"/>
            </a:br>
            <a:r>
              <a:rPr lang="nl-NL" dirty="0"/>
              <a:t>Is dit een creatieve opdracht geweest?</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9E16B-72A9-43BB-8C0A-C32BB4D6EE4B}"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94776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8B92402-28BA-49EE-B916-9CF45ACDE2E1}" type="slidenum">
              <a:rPr lang="nl-NL" smtClean="0"/>
              <a:t>7</a:t>
            </a:fld>
            <a:endParaRPr lang="nl-NL"/>
          </a:p>
        </p:txBody>
      </p:sp>
    </p:spTree>
    <p:extLst>
      <p:ext uri="{BB962C8B-B14F-4D97-AF65-F5344CB8AC3E}">
        <p14:creationId xmlns:p14="http://schemas.microsoft.com/office/powerpoint/2010/main" val="11834805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2550" y="738188"/>
            <a:ext cx="6572250" cy="3697287"/>
          </a:xfrm>
        </p:spPr>
      </p:sp>
      <p:sp>
        <p:nvSpPr>
          <p:cNvPr id="3" name="Tijdelijke aanduiding voor notities 2"/>
          <p:cNvSpPr>
            <a:spLocks noGrp="1"/>
          </p:cNvSpPr>
          <p:nvPr>
            <p:ph type="body" idx="1"/>
          </p:nvPr>
        </p:nvSpPr>
        <p:spPr/>
        <p:txBody>
          <a:bodyPr/>
          <a:lstStyle/>
          <a:p>
            <a:r>
              <a:rPr lang="nl-NL"/>
              <a:t>Uit de Kunst van het Verdwalen.</a:t>
            </a:r>
          </a:p>
          <a:p>
            <a:pPr marL="170627" indent="-170627">
              <a:buFontTx/>
              <a:buChar char="-"/>
            </a:pPr>
            <a:r>
              <a:rPr lang="nl-NL"/>
              <a:t>Schrijf of teken op kaartjes woorden. </a:t>
            </a:r>
          </a:p>
          <a:p>
            <a:pPr marL="170627" indent="-170627">
              <a:buFontTx/>
              <a:buChar char="-"/>
            </a:pPr>
            <a:r>
              <a:rPr lang="nl-NL"/>
              <a:t>Bedenk in drietallen een verhaal / vertel als groep een verhaal / vertel in je eentje een verhaal</a:t>
            </a:r>
          </a:p>
        </p:txBody>
      </p:sp>
      <p:sp>
        <p:nvSpPr>
          <p:cNvPr id="4" name="Tijdelijke aanduiding voor dianummer 3"/>
          <p:cNvSpPr>
            <a:spLocks noGrp="1"/>
          </p:cNvSpPr>
          <p:nvPr>
            <p:ph type="sldNum" sz="quarter" idx="10"/>
          </p:nvPr>
        </p:nvSpPr>
        <p:spPr/>
        <p:txBody>
          <a:bodyPr/>
          <a:lstStyle/>
          <a:p>
            <a:fld id="{CDB9E16B-72A9-43BB-8C0A-C32BB4D6EE4B}" type="slidenum">
              <a:rPr lang="nl-NL" smtClean="0"/>
              <a:t>8</a:t>
            </a:fld>
            <a:endParaRPr lang="nl-NL"/>
          </a:p>
        </p:txBody>
      </p:sp>
    </p:spTree>
    <p:extLst>
      <p:ext uri="{BB962C8B-B14F-4D97-AF65-F5344CB8AC3E}">
        <p14:creationId xmlns:p14="http://schemas.microsoft.com/office/powerpoint/2010/main" val="453372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dirty="0"/>
              <a:t>Wat we bij de eerste opdrachten zagen is eigenlijk een productgerichte opdracht. </a:t>
            </a:r>
          </a:p>
          <a:p>
            <a:r>
              <a:rPr lang="nl-NL" dirty="0"/>
              <a:t>De meeste opdrachten in culturele lessen bevinden zich ergens op de schaal tussen productgericht of vrije expressie. </a:t>
            </a:r>
          </a:p>
          <a:p>
            <a:endParaRPr lang="nl-NL" dirty="0"/>
          </a:p>
          <a:p>
            <a:r>
              <a:rPr lang="nl-NL" dirty="0"/>
              <a:t>De vrije expressie didactiek is gebaseerd op de overtuiging dat creativiteit gedijt bij grote vrijheid. </a:t>
            </a:r>
          </a:p>
          <a:p>
            <a:r>
              <a:rPr lang="nl-NL" dirty="0"/>
              <a:t>Aan de andere kant staat de productgerichte didactiek. Hier bepaald de leerkracht het eindresultaat. Soms zijn er kleine mogelijkheden om te kiezen, maar de ruimte is beperkt en van creativiteit is weinig sprake. De keuzes zijn immers al gemaakt. (Soms wel heel leuk en praktisch. Hup </a:t>
            </a:r>
            <a:r>
              <a:rPr lang="nl-NL" dirty="0" err="1"/>
              <a:t>moederdagcadeau</a:t>
            </a:r>
            <a:r>
              <a:rPr lang="nl-NL" dirty="0"/>
              <a:t>. Middagje lampionnen knutselen.)</a:t>
            </a:r>
          </a:p>
          <a:p>
            <a:endParaRPr lang="nl-NL" dirty="0"/>
          </a:p>
          <a:p>
            <a:r>
              <a:rPr lang="nl-NL" dirty="0"/>
              <a:t>Bij de vrije expressie stagneert de ontwikkeling doordat de meeste kinderen te veel ruimte krijgen en daardoor binnen hun referentiekader en comfortzone blijven. </a:t>
            </a:r>
            <a:br>
              <a:rPr lang="nl-NL" dirty="0"/>
            </a:br>
            <a:r>
              <a:rPr lang="nl-NL" dirty="0"/>
              <a:t>Er kunnen ook grote verschillen ontstaan tussen kinderen. Of een gebrek aan vaardigheden, waardoor een kind kan gaan denken: </a:t>
            </a:r>
            <a:r>
              <a:rPr lang="nl-NL" u="sng" dirty="0"/>
              <a:t>Ik kan het niet. Ik ben niet creatief.</a:t>
            </a:r>
            <a:endParaRPr lang="nl-NL" u="none" dirty="0"/>
          </a:p>
          <a:p>
            <a:r>
              <a:rPr lang="nl-NL" u="none" dirty="0"/>
              <a:t>Wilden we dat nou juist niet bereiken met onze kansengelijkheidsdoelen. </a:t>
            </a:r>
            <a:endParaRPr lang="nl-NL" dirty="0"/>
          </a:p>
          <a:p>
            <a:endParaRPr lang="nl-NL" dirty="0"/>
          </a:p>
          <a:p>
            <a:r>
              <a:rPr lang="nl-NL" dirty="0"/>
              <a:t>Karin Kotte stelt dat je een kind ook kunt helpen grip te krijgen op het creatieve proces. (creativiteit als vaardigheid).</a:t>
            </a:r>
          </a:p>
          <a:p>
            <a:r>
              <a:rPr lang="nl-NL" dirty="0"/>
              <a:t>Door opdrachten tot onderzoek en experiment, daar keuzes uit te maken die weer naar nieuwe experimenten leiden en uiteindelijk naar een uitvoering.</a:t>
            </a:r>
          </a:p>
          <a:p>
            <a:endParaRPr lang="nl-NL" dirty="0"/>
          </a:p>
          <a:p>
            <a:endParaRPr lang="nl-NL" dirty="0"/>
          </a:p>
          <a:p>
            <a:r>
              <a:rPr lang="nl-NL" dirty="0"/>
              <a:t>Het belangrijkste kenmerk van de procesgerichte didactiek is dat er binnen het proces afwisselend divergent en convergent gewerkt wordt, zie figuur 4. Divergent betekent ‘diverse mogelijkheden creëren’, en convergent betekent ‘reflecteren op de mogelijkheden en keuzes maken’ uit alle mogelijke oplossingen.</a:t>
            </a:r>
          </a:p>
          <a:p>
            <a:r>
              <a:rPr lang="nl-NL" dirty="0"/>
              <a:t>Experimenteren is altijd een divergente activiteit. Brainstormen zorgt ook voor meerdere mogelijkheden. Schetsen, beschouwen, proefjes maken, vrij schrijven, uitproberen en improviseren zijn ook divergente activiteiten. Met alleen divergent werken kom je tot heel veel ideeën, echter niet tot een persoonlijk kunstzinnig resultaat. Reflecteren op de experimenten of de improvisaties zorgt ervoor dat de leerling een goede keuze kan maken binnen het eigen proces. Convergeren op verschillende momenten is noodzakelijk in een creatief proces.</a:t>
            </a:r>
          </a:p>
          <a:p>
            <a:endParaRPr lang="nl-NL" dirty="0"/>
          </a:p>
          <a:p>
            <a:endParaRPr lang="nl-NL" dirty="0"/>
          </a:p>
          <a:p>
            <a:endParaRPr lang="nl-NL" dirty="0"/>
          </a:p>
          <a:p>
            <a:endParaRPr lang="nl-NL" dirty="0"/>
          </a:p>
          <a:p>
            <a:endParaRPr lang="nl-NL" i="1" dirty="0"/>
          </a:p>
          <a:p>
            <a:r>
              <a:rPr lang="nl-NL" i="1" dirty="0"/>
              <a:t>Bij toepassing van louter deze </a:t>
            </a:r>
            <a:r>
              <a:rPr lang="nl-NL" i="1" dirty="0" err="1"/>
              <a:t>didactieken</a:t>
            </a:r>
            <a:r>
              <a:rPr lang="nl-NL" i="1" dirty="0"/>
              <a:t> doen kinderen structureel te weinig kennis en vaardigheden op om zich vakmatig te ontwikkelen. Hierdoor kan op een gegeven moment de overtuiging ontstaan dat ze ‘het niet kunnen’. Deze overtuiging manifesteert zich in de leeftijd van 8 tot 10 jaar. Dan besluiten kinderen dat ze niet creatief zijn, niet kunnen tekenen, toneelspelen, muziek maken etc. Een paar kinderen in de klas zal zich de nodige tools spontaan eigen maken. Geholpen door bijvoorbeeld hun thuissituatie, </a:t>
            </a:r>
            <a:r>
              <a:rPr lang="nl-NL" i="1" dirty="0" err="1"/>
              <a:t>na-schools</a:t>
            </a:r>
            <a:r>
              <a:rPr lang="nl-NL" i="1" dirty="0"/>
              <a:t> aanbod of aangeboren talent. De grootste groep ontwikkelt zich echter nauwelijks.</a:t>
            </a:r>
          </a:p>
          <a:p>
            <a:br>
              <a:rPr lang="nl-NL" dirty="0"/>
            </a:br>
            <a:endParaRPr lang="en-US" dirty="0"/>
          </a:p>
          <a:p>
            <a:br>
              <a:rPr lang="nl-NL" dirty="0">
                <a:solidFill>
                  <a:srgbClr val="000000"/>
                </a:solidFill>
              </a:rPr>
            </a:br>
            <a:br>
              <a:rPr lang="nl-NL" dirty="0"/>
            </a:br>
            <a:endParaRPr lang="nl-NL" sz="2400" i="1" dirty="0">
              <a:latin typeface="HelveticaNeue-Italic"/>
            </a:endParaRPr>
          </a:p>
          <a:p>
            <a:pPr algn="l"/>
            <a:r>
              <a:rPr lang="nl-NL" sz="2400" b="1" dirty="0">
                <a:latin typeface="HelveticaNeue-Bold"/>
              </a:rPr>
              <a:t>Probleemstelling voor de leerling:</a:t>
            </a:r>
          </a:p>
          <a:p>
            <a:pPr algn="l"/>
            <a:r>
              <a:rPr lang="nl-NL" sz="2400" i="1" dirty="0">
                <a:latin typeface="HelveticaNeue-Italic"/>
              </a:rPr>
              <a:t>Aanleiding krantenartikel:</a:t>
            </a:r>
          </a:p>
          <a:p>
            <a:pPr algn="l"/>
            <a:r>
              <a:rPr lang="nl-NL" sz="2400" i="1" dirty="0">
                <a:latin typeface="HelveticaNeue-Italic"/>
              </a:rPr>
              <a:t>Gespot: een bijzonder (nog onbekend) monsterlijk onderwaterdier in de Indische oceaan.</a:t>
            </a:r>
          </a:p>
          <a:p>
            <a:pPr algn="l"/>
            <a:r>
              <a:rPr lang="nl-NL" sz="2400" dirty="0">
                <a:latin typeface="HelveticaNeue"/>
              </a:rPr>
              <a:t>Bedenk hoe het nieuw ontdekte onderwaterdier in de Indische oceaan eruit zou</a:t>
            </a:r>
          </a:p>
          <a:p>
            <a:pPr algn="l"/>
            <a:r>
              <a:rPr lang="nl-NL" sz="2400" dirty="0">
                <a:latin typeface="HelveticaNeue"/>
              </a:rPr>
              <a:t>kunnen zien…</a:t>
            </a:r>
          </a:p>
          <a:p>
            <a:pPr algn="l"/>
            <a:endParaRPr lang="nl-NL" sz="2400" b="1" dirty="0">
              <a:latin typeface="HelveticaNeue-Bold"/>
            </a:endParaRPr>
          </a:p>
          <a:p>
            <a:pPr algn="l"/>
            <a:r>
              <a:rPr lang="nl-NL" sz="2400" b="1" dirty="0">
                <a:latin typeface="HelveticaNeue-Bold"/>
              </a:rPr>
              <a:t>Het proces:</a:t>
            </a:r>
          </a:p>
          <a:p>
            <a:pPr algn="l"/>
            <a:r>
              <a:rPr lang="nl-NL" sz="2400" dirty="0">
                <a:latin typeface="HelveticaNeue"/>
              </a:rPr>
              <a:t>Wordt bedacht door de leerkracht of door de leerling en zorgt voor het</a:t>
            </a:r>
          </a:p>
          <a:p>
            <a:pPr algn="l"/>
            <a:r>
              <a:rPr lang="nl-NL" sz="2400" dirty="0">
                <a:latin typeface="HelveticaNeue"/>
              </a:rPr>
              <a:t>verdiepende onderzoek vanuit de betekenisvolle uitdaging.</a:t>
            </a:r>
            <a:endParaRPr lang="nl-NL" dirty="0"/>
          </a:p>
          <a:p>
            <a:endParaRPr lang="nl-NL" dirty="0"/>
          </a:p>
        </p:txBody>
      </p:sp>
      <p:sp>
        <p:nvSpPr>
          <p:cNvPr id="4" name="Tijdelijke aanduiding voor dianummer 3"/>
          <p:cNvSpPr>
            <a:spLocks noGrp="1"/>
          </p:cNvSpPr>
          <p:nvPr>
            <p:ph type="sldNum" sz="quarter" idx="10"/>
          </p:nvPr>
        </p:nvSpPr>
        <p:spPr/>
        <p:txBody>
          <a:bodyPr/>
          <a:lstStyle/>
          <a:p>
            <a:fld id="{E8B92402-28BA-49EE-B916-9CF45ACDE2E1}" type="slidenum">
              <a:rPr lang="nl-NL" smtClean="0"/>
              <a:t>9</a:t>
            </a:fld>
            <a:endParaRPr lang="nl-NL"/>
          </a:p>
        </p:txBody>
      </p:sp>
    </p:spTree>
    <p:extLst>
      <p:ext uri="{BB962C8B-B14F-4D97-AF65-F5344CB8AC3E}">
        <p14:creationId xmlns:p14="http://schemas.microsoft.com/office/powerpoint/2010/main" val="2240264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828800" y="4260853"/>
            <a:ext cx="20726400" cy="2940050"/>
          </a:xfrm>
        </p:spPr>
        <p:txBody>
          <a:bodyPr/>
          <a:lstStyle/>
          <a:p>
            <a:r>
              <a:rPr lang="nl-NL"/>
              <a:t>Klik om de stijl te bewerken</a:t>
            </a:r>
          </a:p>
        </p:txBody>
      </p:sp>
      <p:sp>
        <p:nvSpPr>
          <p:cNvPr id="3" name="Ondertitel 2"/>
          <p:cNvSpPr>
            <a:spLocks noGrp="1"/>
          </p:cNvSpPr>
          <p:nvPr>
            <p:ph type="subTitle" idx="1"/>
          </p:nvPr>
        </p:nvSpPr>
        <p:spPr>
          <a:xfrm>
            <a:off x="3657600" y="7772400"/>
            <a:ext cx="17068800" cy="35052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749CF9AE-D09A-C947-8378-FF2625944E3B}" type="datetime1">
              <a:rPr lang="nl-NL" smtClean="0">
                <a:solidFill>
                  <a:prstClr val="black">
                    <a:tint val="75000"/>
                  </a:prstClr>
                </a:solidFill>
              </a:rPr>
              <a:pPr/>
              <a:t>30-9-2024</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r>
              <a:rPr lang="nl-NL">
                <a:solidFill>
                  <a:prstClr val="black">
                    <a:tint val="75000"/>
                  </a:prstClr>
                </a:solidFill>
              </a:rPr>
              <a:t>ICC cursus</a:t>
            </a:r>
          </a:p>
        </p:txBody>
      </p:sp>
      <p:sp>
        <p:nvSpPr>
          <p:cNvPr id="6" name="Tijdelijke aanduiding voor dianummer 5"/>
          <p:cNvSpPr>
            <a:spLocks noGrp="1"/>
          </p:cNvSpPr>
          <p:nvPr>
            <p:ph type="sldNum" sz="quarter" idx="12"/>
          </p:nvPr>
        </p:nvSpPr>
        <p:spPr/>
        <p:txBody>
          <a:bodyPr/>
          <a:lstStyle/>
          <a:p>
            <a:fld id="{C50EF140-B455-470D-BC2C-0FEC53A5BB02}"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119165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83DE7266-01C0-A14B-8FDE-F3269AF03563}" type="datetime1">
              <a:rPr lang="nl-NL" smtClean="0">
                <a:solidFill>
                  <a:prstClr val="black">
                    <a:tint val="75000"/>
                  </a:prstClr>
                </a:solidFill>
              </a:rPr>
              <a:pPr/>
              <a:t>30-9-2024</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r>
              <a:rPr lang="nl-NL">
                <a:solidFill>
                  <a:prstClr val="black">
                    <a:tint val="75000"/>
                  </a:prstClr>
                </a:solidFill>
              </a:rPr>
              <a:t>ICC cursus</a:t>
            </a:r>
          </a:p>
        </p:txBody>
      </p:sp>
      <p:sp>
        <p:nvSpPr>
          <p:cNvPr id="6" name="Tijdelijke aanduiding voor dianummer 5"/>
          <p:cNvSpPr>
            <a:spLocks noGrp="1"/>
          </p:cNvSpPr>
          <p:nvPr>
            <p:ph type="sldNum" sz="quarter" idx="12"/>
          </p:nvPr>
        </p:nvSpPr>
        <p:spPr/>
        <p:txBody>
          <a:bodyPr/>
          <a:lstStyle/>
          <a:p>
            <a:fld id="{C50EF140-B455-470D-BC2C-0FEC53A5BB02}"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1894187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17678400" y="549279"/>
            <a:ext cx="5486400" cy="11703050"/>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1219200" y="549279"/>
            <a:ext cx="16052800" cy="11703050"/>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12FE3252-946F-7741-8389-307B362C43CF}" type="datetime1">
              <a:rPr lang="nl-NL" smtClean="0">
                <a:solidFill>
                  <a:prstClr val="black">
                    <a:tint val="75000"/>
                  </a:prstClr>
                </a:solidFill>
              </a:rPr>
              <a:pPr/>
              <a:t>30-9-2024</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r>
              <a:rPr lang="nl-NL">
                <a:solidFill>
                  <a:prstClr val="black">
                    <a:tint val="75000"/>
                  </a:prstClr>
                </a:solidFill>
              </a:rPr>
              <a:t>ICC cursus</a:t>
            </a:r>
          </a:p>
        </p:txBody>
      </p:sp>
      <p:sp>
        <p:nvSpPr>
          <p:cNvPr id="6" name="Tijdelijke aanduiding voor dianummer 5"/>
          <p:cNvSpPr>
            <a:spLocks noGrp="1"/>
          </p:cNvSpPr>
          <p:nvPr>
            <p:ph type="sldNum" sz="quarter" idx="12"/>
          </p:nvPr>
        </p:nvSpPr>
        <p:spPr/>
        <p:txBody>
          <a:bodyPr/>
          <a:lstStyle/>
          <a:p>
            <a:fld id="{C50EF140-B455-470D-BC2C-0FEC53A5BB02}"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7717826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13"/>
          </p:nvPr>
        </p:nvSpPr>
        <p:spPr>
          <a:xfrm>
            <a:off x="7950200" y="1104900"/>
            <a:ext cx="17259302" cy="1150620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a:lvl1pPr>
          </a:lstStyle>
          <a:p>
            <a:r>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10960100" y="3149600"/>
            <a:ext cx="139446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5681340" y="7035800"/>
            <a:ext cx="8396678" cy="56007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15290800" y="1130300"/>
            <a:ext cx="8331200" cy="5554134"/>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304800" y="1130300"/>
            <a:ext cx="17202150"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2387600" y="8953500"/>
            <a:ext cx="19621500" cy="585521"/>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Type a quote here.”"/>
          <p:cNvSpPr txBox="1">
            <a:spLocks noGrp="1"/>
          </p:cNvSpPr>
          <p:nvPr>
            <p:ph type="body" sz="quarter" idx="14"/>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DE625ABA-4D48-A145-BA48-BC3C15902EB1}" type="datetime1">
              <a:rPr lang="nl-NL" smtClean="0">
                <a:solidFill>
                  <a:prstClr val="black">
                    <a:tint val="75000"/>
                  </a:prstClr>
                </a:solidFill>
              </a:rPr>
              <a:pPr/>
              <a:t>30-9-2024</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r>
              <a:rPr lang="nl-NL">
                <a:solidFill>
                  <a:prstClr val="black">
                    <a:tint val="75000"/>
                  </a:prstClr>
                </a:solidFill>
              </a:rPr>
              <a:t>ICC cursus</a:t>
            </a:r>
          </a:p>
        </p:txBody>
      </p:sp>
      <p:sp>
        <p:nvSpPr>
          <p:cNvPr id="6" name="Tijdelijke aanduiding voor dianummer 5"/>
          <p:cNvSpPr>
            <a:spLocks noGrp="1"/>
          </p:cNvSpPr>
          <p:nvPr>
            <p:ph type="sldNum" sz="quarter" idx="12"/>
          </p:nvPr>
        </p:nvSpPr>
        <p:spPr/>
        <p:txBody>
          <a:bodyPr/>
          <a:lstStyle/>
          <a:p>
            <a:fld id="{C50EF140-B455-470D-BC2C-0FEC53A5BB02}"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13740161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24384000" cy="16264467"/>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DE625ABA-4D48-A145-BA48-BC3C15902EB1}" type="datetime1">
              <a:rPr lang="nl-NL" smtClean="0">
                <a:solidFill>
                  <a:prstClr val="black">
                    <a:tint val="75000"/>
                  </a:prstClr>
                </a:solidFill>
              </a:rPr>
              <a:pPr/>
              <a:t>30-9-2024</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r>
              <a:rPr lang="nl-NL">
                <a:solidFill>
                  <a:prstClr val="black">
                    <a:tint val="75000"/>
                  </a:prstClr>
                </a:solidFill>
              </a:rPr>
              <a:t>ICC cursus</a:t>
            </a:r>
          </a:p>
        </p:txBody>
      </p:sp>
      <p:sp>
        <p:nvSpPr>
          <p:cNvPr id="6" name="Tijdelijke aanduiding voor dianummer 5"/>
          <p:cNvSpPr>
            <a:spLocks noGrp="1"/>
          </p:cNvSpPr>
          <p:nvPr>
            <p:ph type="sldNum" sz="quarter" idx="12"/>
          </p:nvPr>
        </p:nvSpPr>
        <p:spPr>
          <a:xfrm>
            <a:off x="11849821" y="13081000"/>
            <a:ext cx="671659" cy="471924"/>
          </a:xfrm>
        </p:spPr>
        <p:txBody>
          <a:bodyPr/>
          <a:lstStyle/>
          <a:p>
            <a:fld id="{C50EF140-B455-470D-BC2C-0FEC53A5BB02}"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603492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1926168" y="8813803"/>
            <a:ext cx="20726400" cy="2724150"/>
          </a:xfrm>
        </p:spPr>
        <p:txBody>
          <a:bodyPr anchor="t"/>
          <a:lstStyle>
            <a:lvl1pPr algn="l">
              <a:defRPr sz="8000" b="1" cap="all"/>
            </a:lvl1pPr>
          </a:lstStyle>
          <a:p>
            <a:r>
              <a:rPr lang="nl-NL"/>
              <a:t>Klik om de stijl te bewerken</a:t>
            </a:r>
          </a:p>
        </p:txBody>
      </p:sp>
      <p:sp>
        <p:nvSpPr>
          <p:cNvPr id="3" name="Tijdelijke aanduiding voor tekst 2"/>
          <p:cNvSpPr>
            <a:spLocks noGrp="1"/>
          </p:cNvSpPr>
          <p:nvPr>
            <p:ph type="body" idx="1"/>
          </p:nvPr>
        </p:nvSpPr>
        <p:spPr>
          <a:xfrm>
            <a:off x="1926168" y="5813427"/>
            <a:ext cx="20726400" cy="3000374"/>
          </a:xfrm>
        </p:spPr>
        <p:txBody>
          <a:bodyPr anchor="b"/>
          <a:lstStyle>
            <a:lvl1pPr marL="0" indent="0">
              <a:buNone/>
              <a:defRPr sz="4000">
                <a:solidFill>
                  <a:schemeClr val="tx1">
                    <a:tint val="75000"/>
                  </a:schemeClr>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A7E250E4-DA5C-3746-B90E-765BF8557C0C}" type="datetime1">
              <a:rPr lang="nl-NL" smtClean="0">
                <a:solidFill>
                  <a:prstClr val="black">
                    <a:tint val="75000"/>
                  </a:prstClr>
                </a:solidFill>
              </a:rPr>
              <a:pPr/>
              <a:t>30-9-2024</a:t>
            </a:fld>
            <a:endParaRPr lang="nl-NL">
              <a:solidFill>
                <a:prstClr val="black">
                  <a:tint val="75000"/>
                </a:prstClr>
              </a:solidFill>
            </a:endParaRPr>
          </a:p>
        </p:txBody>
      </p:sp>
      <p:sp>
        <p:nvSpPr>
          <p:cNvPr id="5" name="Tijdelijke aanduiding voor voettekst 4"/>
          <p:cNvSpPr>
            <a:spLocks noGrp="1"/>
          </p:cNvSpPr>
          <p:nvPr>
            <p:ph type="ftr" sz="quarter" idx="11"/>
          </p:nvPr>
        </p:nvSpPr>
        <p:spPr/>
        <p:txBody>
          <a:bodyPr/>
          <a:lstStyle/>
          <a:p>
            <a:r>
              <a:rPr lang="nl-NL">
                <a:solidFill>
                  <a:prstClr val="black">
                    <a:tint val="75000"/>
                  </a:prstClr>
                </a:solidFill>
              </a:rPr>
              <a:t>ICC cursus</a:t>
            </a:r>
          </a:p>
        </p:txBody>
      </p:sp>
      <p:sp>
        <p:nvSpPr>
          <p:cNvPr id="6" name="Tijdelijke aanduiding voor dianummer 5"/>
          <p:cNvSpPr>
            <a:spLocks noGrp="1"/>
          </p:cNvSpPr>
          <p:nvPr>
            <p:ph type="sldNum" sz="quarter" idx="12"/>
          </p:nvPr>
        </p:nvSpPr>
        <p:spPr/>
        <p:txBody>
          <a:bodyPr/>
          <a:lstStyle/>
          <a:p>
            <a:fld id="{C50EF140-B455-470D-BC2C-0FEC53A5BB02}"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4199368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1219200" y="3200403"/>
            <a:ext cx="10769600"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12395200" y="3200403"/>
            <a:ext cx="10769600"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74CB1F70-6608-CC45-B827-53F38D6CE0D2}" type="datetime1">
              <a:rPr lang="nl-NL" smtClean="0">
                <a:solidFill>
                  <a:prstClr val="black">
                    <a:tint val="75000"/>
                  </a:prstClr>
                </a:solidFill>
              </a:rPr>
              <a:pPr/>
              <a:t>30-9-2024</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p>
            <a:r>
              <a:rPr lang="nl-NL">
                <a:solidFill>
                  <a:prstClr val="black">
                    <a:tint val="75000"/>
                  </a:prstClr>
                </a:solidFill>
              </a:rPr>
              <a:t>ICC cursus</a:t>
            </a:r>
          </a:p>
        </p:txBody>
      </p:sp>
      <p:sp>
        <p:nvSpPr>
          <p:cNvPr id="7" name="Tijdelijke aanduiding voor dianummer 6"/>
          <p:cNvSpPr>
            <a:spLocks noGrp="1"/>
          </p:cNvSpPr>
          <p:nvPr>
            <p:ph type="sldNum" sz="quarter" idx="12"/>
          </p:nvPr>
        </p:nvSpPr>
        <p:spPr/>
        <p:txBody>
          <a:bodyPr/>
          <a:lstStyle/>
          <a:p>
            <a:fld id="{C50EF140-B455-470D-BC2C-0FEC53A5BB02}"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680527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1219200" y="3070227"/>
            <a:ext cx="10773835" cy="1279526"/>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nl-NL"/>
              <a:t>Klik om de modelstijlen te bewerken</a:t>
            </a:r>
          </a:p>
        </p:txBody>
      </p:sp>
      <p:sp>
        <p:nvSpPr>
          <p:cNvPr id="4" name="Tijdelijke aanduiding voor inhoud 3"/>
          <p:cNvSpPr>
            <a:spLocks noGrp="1"/>
          </p:cNvSpPr>
          <p:nvPr>
            <p:ph sz="half" idx="2"/>
          </p:nvPr>
        </p:nvSpPr>
        <p:spPr>
          <a:xfrm>
            <a:off x="1219200" y="4349750"/>
            <a:ext cx="10773835"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12386740" y="3070227"/>
            <a:ext cx="10778067" cy="1279526"/>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nl-NL"/>
              <a:t>Klik om de modelstijlen te bewerken</a:t>
            </a:r>
          </a:p>
        </p:txBody>
      </p:sp>
      <p:sp>
        <p:nvSpPr>
          <p:cNvPr id="6" name="Tijdelijke aanduiding voor inhoud 5"/>
          <p:cNvSpPr>
            <a:spLocks noGrp="1"/>
          </p:cNvSpPr>
          <p:nvPr>
            <p:ph sz="quarter" idx="4"/>
          </p:nvPr>
        </p:nvSpPr>
        <p:spPr>
          <a:xfrm>
            <a:off x="12386740" y="4349750"/>
            <a:ext cx="10778067"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0A780770-EE2F-5B41-B99A-CDE35F3FA4F4}" type="datetime1">
              <a:rPr lang="nl-NL" smtClean="0">
                <a:solidFill>
                  <a:prstClr val="black">
                    <a:tint val="75000"/>
                  </a:prstClr>
                </a:solidFill>
              </a:rPr>
              <a:pPr/>
              <a:t>30-9-2024</a:t>
            </a:fld>
            <a:endParaRPr lang="nl-NL">
              <a:solidFill>
                <a:prstClr val="black">
                  <a:tint val="75000"/>
                </a:prstClr>
              </a:solidFill>
            </a:endParaRPr>
          </a:p>
        </p:txBody>
      </p:sp>
      <p:sp>
        <p:nvSpPr>
          <p:cNvPr id="8" name="Tijdelijke aanduiding voor voettekst 7"/>
          <p:cNvSpPr>
            <a:spLocks noGrp="1"/>
          </p:cNvSpPr>
          <p:nvPr>
            <p:ph type="ftr" sz="quarter" idx="11"/>
          </p:nvPr>
        </p:nvSpPr>
        <p:spPr/>
        <p:txBody>
          <a:bodyPr/>
          <a:lstStyle/>
          <a:p>
            <a:r>
              <a:rPr lang="nl-NL">
                <a:solidFill>
                  <a:prstClr val="black">
                    <a:tint val="75000"/>
                  </a:prstClr>
                </a:solidFill>
              </a:rPr>
              <a:t>ICC cursus</a:t>
            </a:r>
          </a:p>
        </p:txBody>
      </p:sp>
      <p:sp>
        <p:nvSpPr>
          <p:cNvPr id="9" name="Tijdelijke aanduiding voor dianummer 8"/>
          <p:cNvSpPr>
            <a:spLocks noGrp="1"/>
          </p:cNvSpPr>
          <p:nvPr>
            <p:ph type="sldNum" sz="quarter" idx="12"/>
          </p:nvPr>
        </p:nvSpPr>
        <p:spPr/>
        <p:txBody>
          <a:bodyPr/>
          <a:lstStyle/>
          <a:p>
            <a:fld id="{C50EF140-B455-470D-BC2C-0FEC53A5BB02}"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3458820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8ADD09DC-B216-0142-900F-9FF6474329DB}" type="datetime1">
              <a:rPr lang="nl-NL" smtClean="0">
                <a:solidFill>
                  <a:prstClr val="black">
                    <a:tint val="75000"/>
                  </a:prstClr>
                </a:solidFill>
              </a:rPr>
              <a:pPr/>
              <a:t>30-9-2024</a:t>
            </a:fld>
            <a:endParaRPr lang="nl-NL">
              <a:solidFill>
                <a:prstClr val="black">
                  <a:tint val="75000"/>
                </a:prstClr>
              </a:solidFill>
            </a:endParaRPr>
          </a:p>
        </p:txBody>
      </p:sp>
      <p:sp>
        <p:nvSpPr>
          <p:cNvPr id="4" name="Tijdelijke aanduiding voor voettekst 3"/>
          <p:cNvSpPr>
            <a:spLocks noGrp="1"/>
          </p:cNvSpPr>
          <p:nvPr>
            <p:ph type="ftr" sz="quarter" idx="11"/>
          </p:nvPr>
        </p:nvSpPr>
        <p:spPr/>
        <p:txBody>
          <a:bodyPr/>
          <a:lstStyle/>
          <a:p>
            <a:r>
              <a:rPr lang="nl-NL">
                <a:solidFill>
                  <a:prstClr val="black">
                    <a:tint val="75000"/>
                  </a:prstClr>
                </a:solidFill>
              </a:rPr>
              <a:t>ICC cursus</a:t>
            </a:r>
          </a:p>
        </p:txBody>
      </p:sp>
      <p:sp>
        <p:nvSpPr>
          <p:cNvPr id="5" name="Tijdelijke aanduiding voor dianummer 4"/>
          <p:cNvSpPr>
            <a:spLocks noGrp="1"/>
          </p:cNvSpPr>
          <p:nvPr>
            <p:ph type="sldNum" sz="quarter" idx="12"/>
          </p:nvPr>
        </p:nvSpPr>
        <p:spPr/>
        <p:txBody>
          <a:bodyPr/>
          <a:lstStyle/>
          <a:p>
            <a:fld id="{C50EF140-B455-470D-BC2C-0FEC53A5BB02}"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3654197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D78CA92E-3A44-C647-B735-C75B09E1D20B}" type="datetime1">
              <a:rPr lang="nl-NL" smtClean="0">
                <a:solidFill>
                  <a:prstClr val="black">
                    <a:tint val="75000"/>
                  </a:prstClr>
                </a:solidFill>
              </a:rPr>
              <a:pPr/>
              <a:t>30-9-2024</a:t>
            </a:fld>
            <a:endParaRPr lang="nl-NL">
              <a:solidFill>
                <a:prstClr val="black">
                  <a:tint val="75000"/>
                </a:prstClr>
              </a:solidFill>
            </a:endParaRPr>
          </a:p>
        </p:txBody>
      </p:sp>
      <p:sp>
        <p:nvSpPr>
          <p:cNvPr id="3" name="Tijdelijke aanduiding voor voettekst 2"/>
          <p:cNvSpPr>
            <a:spLocks noGrp="1"/>
          </p:cNvSpPr>
          <p:nvPr>
            <p:ph type="ftr" sz="quarter" idx="11"/>
          </p:nvPr>
        </p:nvSpPr>
        <p:spPr/>
        <p:txBody>
          <a:bodyPr/>
          <a:lstStyle/>
          <a:p>
            <a:r>
              <a:rPr lang="nl-NL">
                <a:solidFill>
                  <a:prstClr val="black">
                    <a:tint val="75000"/>
                  </a:prstClr>
                </a:solidFill>
              </a:rPr>
              <a:t>ICC cursus</a:t>
            </a:r>
          </a:p>
        </p:txBody>
      </p:sp>
      <p:sp>
        <p:nvSpPr>
          <p:cNvPr id="4" name="Tijdelijke aanduiding voor dianummer 3"/>
          <p:cNvSpPr>
            <a:spLocks noGrp="1"/>
          </p:cNvSpPr>
          <p:nvPr>
            <p:ph type="sldNum" sz="quarter" idx="12"/>
          </p:nvPr>
        </p:nvSpPr>
        <p:spPr/>
        <p:txBody>
          <a:bodyPr/>
          <a:lstStyle/>
          <a:p>
            <a:fld id="{C50EF140-B455-470D-BC2C-0FEC53A5BB02}"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2463007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219207" y="546099"/>
            <a:ext cx="8022168" cy="2324102"/>
          </a:xfrm>
        </p:spPr>
        <p:txBody>
          <a:bodyPr anchor="b"/>
          <a:lstStyle>
            <a:lvl1pPr algn="l">
              <a:defRPr sz="4000" b="1"/>
            </a:lvl1pPr>
          </a:lstStyle>
          <a:p>
            <a:r>
              <a:rPr lang="nl-NL"/>
              <a:t>Klik om de stijl te bewerken</a:t>
            </a:r>
          </a:p>
        </p:txBody>
      </p:sp>
      <p:sp>
        <p:nvSpPr>
          <p:cNvPr id="3" name="Tijdelijke aanduiding voor inhoud 2"/>
          <p:cNvSpPr>
            <a:spLocks noGrp="1"/>
          </p:cNvSpPr>
          <p:nvPr>
            <p:ph idx="1"/>
          </p:nvPr>
        </p:nvSpPr>
        <p:spPr>
          <a:xfrm>
            <a:off x="9533467" y="546105"/>
            <a:ext cx="13631333" cy="11706226"/>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1219207" y="2870205"/>
            <a:ext cx="8022168" cy="9382126"/>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2B9850D7-FEDB-C242-B1CB-C7B7358D822F}" type="datetime1">
              <a:rPr lang="nl-NL" smtClean="0">
                <a:solidFill>
                  <a:prstClr val="black">
                    <a:tint val="75000"/>
                  </a:prstClr>
                </a:solidFill>
              </a:rPr>
              <a:pPr/>
              <a:t>30-9-2024</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p>
            <a:r>
              <a:rPr lang="nl-NL">
                <a:solidFill>
                  <a:prstClr val="black">
                    <a:tint val="75000"/>
                  </a:prstClr>
                </a:solidFill>
              </a:rPr>
              <a:t>ICC cursus</a:t>
            </a:r>
          </a:p>
        </p:txBody>
      </p:sp>
      <p:sp>
        <p:nvSpPr>
          <p:cNvPr id="7" name="Tijdelijke aanduiding voor dianummer 6"/>
          <p:cNvSpPr>
            <a:spLocks noGrp="1"/>
          </p:cNvSpPr>
          <p:nvPr>
            <p:ph type="sldNum" sz="quarter" idx="12"/>
          </p:nvPr>
        </p:nvSpPr>
        <p:spPr/>
        <p:txBody>
          <a:bodyPr/>
          <a:lstStyle/>
          <a:p>
            <a:fld id="{C50EF140-B455-470D-BC2C-0FEC53A5BB02}"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6615580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779435" y="9601201"/>
            <a:ext cx="14630400" cy="1133478"/>
          </a:xfrm>
        </p:spPr>
        <p:txBody>
          <a:bodyPr anchor="b"/>
          <a:lstStyle>
            <a:lvl1pPr algn="l">
              <a:defRPr sz="4000" b="1"/>
            </a:lvl1pPr>
          </a:lstStyle>
          <a:p>
            <a:r>
              <a:rPr lang="nl-NL"/>
              <a:t>Klik om de stijl te bewerken</a:t>
            </a:r>
          </a:p>
        </p:txBody>
      </p:sp>
      <p:sp>
        <p:nvSpPr>
          <p:cNvPr id="3" name="Tijdelijke aanduiding voor afbeelding 2"/>
          <p:cNvSpPr>
            <a:spLocks noGrp="1"/>
          </p:cNvSpPr>
          <p:nvPr>
            <p:ph type="pic" idx="1"/>
          </p:nvPr>
        </p:nvSpPr>
        <p:spPr>
          <a:xfrm>
            <a:off x="4779435" y="1225550"/>
            <a:ext cx="14630400" cy="822960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nl-NL"/>
          </a:p>
        </p:txBody>
      </p:sp>
      <p:sp>
        <p:nvSpPr>
          <p:cNvPr id="4" name="Tijdelijke aanduiding voor tekst 3"/>
          <p:cNvSpPr>
            <a:spLocks noGrp="1"/>
          </p:cNvSpPr>
          <p:nvPr>
            <p:ph type="body" sz="half" idx="2"/>
          </p:nvPr>
        </p:nvSpPr>
        <p:spPr>
          <a:xfrm>
            <a:off x="4779435" y="10734677"/>
            <a:ext cx="14630400" cy="1609726"/>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D6D41060-B6E6-8E46-83F3-B50197131E0E}" type="datetime1">
              <a:rPr lang="nl-NL" smtClean="0">
                <a:solidFill>
                  <a:prstClr val="black">
                    <a:tint val="75000"/>
                  </a:prstClr>
                </a:solidFill>
              </a:rPr>
              <a:pPr/>
              <a:t>30-9-2024</a:t>
            </a:fld>
            <a:endParaRPr lang="nl-NL">
              <a:solidFill>
                <a:prstClr val="black">
                  <a:tint val="75000"/>
                </a:prstClr>
              </a:solidFill>
            </a:endParaRPr>
          </a:p>
        </p:txBody>
      </p:sp>
      <p:sp>
        <p:nvSpPr>
          <p:cNvPr id="6" name="Tijdelijke aanduiding voor voettekst 5"/>
          <p:cNvSpPr>
            <a:spLocks noGrp="1"/>
          </p:cNvSpPr>
          <p:nvPr>
            <p:ph type="ftr" sz="quarter" idx="11"/>
          </p:nvPr>
        </p:nvSpPr>
        <p:spPr/>
        <p:txBody>
          <a:bodyPr/>
          <a:lstStyle/>
          <a:p>
            <a:r>
              <a:rPr lang="nl-NL">
                <a:solidFill>
                  <a:prstClr val="black">
                    <a:tint val="75000"/>
                  </a:prstClr>
                </a:solidFill>
              </a:rPr>
              <a:t>ICC cursus</a:t>
            </a:r>
          </a:p>
        </p:txBody>
      </p:sp>
      <p:sp>
        <p:nvSpPr>
          <p:cNvPr id="7" name="Tijdelijke aanduiding voor dianummer 6"/>
          <p:cNvSpPr>
            <a:spLocks noGrp="1"/>
          </p:cNvSpPr>
          <p:nvPr>
            <p:ph type="sldNum" sz="quarter" idx="12"/>
          </p:nvPr>
        </p:nvSpPr>
        <p:spPr/>
        <p:txBody>
          <a:bodyPr/>
          <a:lstStyle/>
          <a:p>
            <a:fld id="{C50EF140-B455-470D-BC2C-0FEC53A5BB02}"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4915148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1219200" y="549278"/>
            <a:ext cx="21945600" cy="228600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1219200" y="3200403"/>
            <a:ext cx="21945600" cy="9051926"/>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1219200" y="12712703"/>
            <a:ext cx="56896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2CA692DF-2896-D742-B4C1-319CB4C0DC9C}" type="datetime1">
              <a:rPr lang="nl-NL" smtClean="0">
                <a:solidFill>
                  <a:prstClr val="black">
                    <a:tint val="75000"/>
                  </a:prstClr>
                </a:solidFill>
              </a:rPr>
              <a:pPr/>
              <a:t>30-9-2024</a:t>
            </a:fld>
            <a:endParaRPr lang="nl-NL">
              <a:solidFill>
                <a:prstClr val="black">
                  <a:tint val="75000"/>
                </a:prstClr>
              </a:solidFill>
            </a:endParaRPr>
          </a:p>
        </p:txBody>
      </p:sp>
      <p:sp>
        <p:nvSpPr>
          <p:cNvPr id="5" name="Tijdelijke aanduiding voor voettekst 4"/>
          <p:cNvSpPr>
            <a:spLocks noGrp="1"/>
          </p:cNvSpPr>
          <p:nvPr>
            <p:ph type="ftr" sz="quarter" idx="3"/>
          </p:nvPr>
        </p:nvSpPr>
        <p:spPr>
          <a:xfrm>
            <a:off x="8331200" y="12712703"/>
            <a:ext cx="7721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r>
              <a:rPr lang="nl-NL">
                <a:solidFill>
                  <a:prstClr val="black">
                    <a:tint val="75000"/>
                  </a:prstClr>
                </a:solidFill>
              </a:rPr>
              <a:t>ICC cursus</a:t>
            </a:r>
          </a:p>
        </p:txBody>
      </p:sp>
      <p:sp>
        <p:nvSpPr>
          <p:cNvPr id="6" name="Tijdelijke aanduiding voor dianummer 5"/>
          <p:cNvSpPr>
            <a:spLocks noGrp="1"/>
          </p:cNvSpPr>
          <p:nvPr>
            <p:ph type="sldNum" sz="quarter" idx="4"/>
          </p:nvPr>
        </p:nvSpPr>
        <p:spPr>
          <a:xfrm>
            <a:off x="17475200" y="12712703"/>
            <a:ext cx="56896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C50EF140-B455-470D-BC2C-0FEC53A5BB02}"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62719342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sldNum="0" hdr="0" ftr="0" dt="0"/>
  <p:txStyles>
    <p:titleStyle>
      <a:lvl1pPr algn="ctr" defTabSz="18288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1828800" rtl="0" eaLnBrk="1" latinLnBrk="0" hangingPunct="1">
        <a:spcBef>
          <a:spcPct val="20000"/>
        </a:spcBef>
        <a:buFont typeface="Arial" panose="020B0604020202020204" pitchFamily="34" charset="0"/>
        <a:buChar char="•"/>
        <a:defRPr sz="6400" kern="1200">
          <a:solidFill>
            <a:schemeClr val="tx1"/>
          </a:solidFill>
          <a:latin typeface="+mn-lt"/>
          <a:ea typeface="+mn-ea"/>
          <a:cs typeface="+mn-cs"/>
        </a:defRPr>
      </a:lvl1pPr>
      <a:lvl2pPr marL="1485900" indent="-571500" algn="l" defTabSz="1828800"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2pPr>
      <a:lvl3pPr marL="2286000" indent="-457200" algn="l" defTabSz="1828800"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3pPr>
      <a:lvl4pPr marL="32004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4pPr>
      <a:lvl5pPr marL="41148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5pPr>
      <a:lvl6pPr marL="50292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6pPr>
      <a:lvl7pPr marL="59436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7pPr>
      <a:lvl8pPr marL="68580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8pPr>
      <a:lvl9pPr marL="77724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9pPr>
    </p:bodyStyle>
    <p:otherStyle>
      <a:defPPr>
        <a:defRPr lang="nl-NL"/>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www.kunstencultuur.nl/"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hyperlink" Target="http://www.kunstencultuur.n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12.xml"/><Relationship Id="rId1" Type="http://schemas.openxmlformats.org/officeDocument/2006/relationships/video" Target="https://www.youtube.com/embed/LpZwOAst5zU?start=125&amp;feature=oembed" TargetMode="External"/><Relationship Id="rId5" Type="http://schemas.openxmlformats.org/officeDocument/2006/relationships/hyperlink" Target="https://www.youtube.com/watch?v=LpZwOAst5zU" TargetMode="Externa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3.png"/><Relationship Id="rId7" Type="http://schemas.openxmlformats.org/officeDocument/2006/relationships/image" Target="../media/image1.png"/><Relationship Id="rId12"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6.jpg"/><Relationship Id="rId11" Type="http://schemas.openxmlformats.org/officeDocument/2006/relationships/image" Target="../media/image10.jpg"/><Relationship Id="rId5" Type="http://schemas.openxmlformats.org/officeDocument/2006/relationships/image" Target="../media/image5.jpg"/><Relationship Id="rId10" Type="http://schemas.openxmlformats.org/officeDocument/2006/relationships/image" Target="../media/image9.jpg"/><Relationship Id="rId4" Type="http://schemas.openxmlformats.org/officeDocument/2006/relationships/image" Target="../media/image4.jpg"/><Relationship Id="rId9" Type="http://schemas.openxmlformats.org/officeDocument/2006/relationships/image" Target="../media/image8.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hyperlink" Target="http://www.kunstencultuur.nl/" TargetMode="External"/><Relationship Id="rId2" Type="http://schemas.openxmlformats.org/officeDocument/2006/relationships/notesSlide" Target="../notesSlides/notesSlide7.xml"/><Relationship Id="rId1" Type="http://schemas.openxmlformats.org/officeDocument/2006/relationships/slideLayout" Target="../slideLayouts/slideLayout2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2.xml"/><Relationship Id="rId6" Type="http://schemas.openxmlformats.org/officeDocument/2006/relationships/hyperlink" Target="http://www.kunstedu.nl/" TargetMode="External"/><Relationship Id="rId5" Type="http://schemas.openxmlformats.org/officeDocument/2006/relationships/image" Target="../media/image17.png"/><Relationship Id="rId4" Type="http://schemas.openxmlformats.org/officeDocument/2006/relationships/hyperlink" Target="http://www.kunstencultuur.n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Image" descr="Image"/>
          <p:cNvPicPr>
            <a:picLocks noChangeAspect="1"/>
          </p:cNvPicPr>
          <p:nvPr/>
        </p:nvPicPr>
        <p:blipFill>
          <a:blip r:embed="rId3"/>
          <a:stretch>
            <a:fillRect/>
          </a:stretch>
        </p:blipFill>
        <p:spPr>
          <a:xfrm>
            <a:off x="0" y="8929776"/>
            <a:ext cx="4445000" cy="4786225"/>
          </a:xfrm>
          <a:prstGeom prst="rect">
            <a:avLst/>
          </a:prstGeom>
          <a:ln w="12700">
            <a:miter lim="400000"/>
          </a:ln>
        </p:spPr>
      </p:pic>
      <p:sp>
        <p:nvSpPr>
          <p:cNvPr id="122" name="Titel van presentatie"/>
          <p:cNvSpPr txBox="1"/>
          <p:nvPr/>
        </p:nvSpPr>
        <p:spPr>
          <a:xfrm>
            <a:off x="1457253" y="2410866"/>
            <a:ext cx="4976003" cy="31803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gn="l">
              <a:defRPr sz="5000" b="0">
                <a:solidFill>
                  <a:srgbClr val="82368C"/>
                </a:solidFill>
                <a:latin typeface="Arimo Bold"/>
                <a:ea typeface="Arimo Bold"/>
                <a:cs typeface="Arimo Bold"/>
                <a:sym typeface="Arimo Bold"/>
              </a:defRPr>
            </a:lvl1pPr>
          </a:lstStyle>
          <a:p>
            <a:r>
              <a:rPr lang="nl-NL" dirty="0"/>
              <a:t>Inspiratiesessie</a:t>
            </a:r>
          </a:p>
          <a:p>
            <a:r>
              <a:rPr lang="nl-NL" dirty="0"/>
              <a:t>Meer muziek in de klas</a:t>
            </a:r>
          </a:p>
          <a:p>
            <a:endParaRPr dirty="0"/>
          </a:p>
        </p:txBody>
      </p:sp>
      <p:sp>
        <p:nvSpPr>
          <p:cNvPr id="123" name="Ondetitel"/>
          <p:cNvSpPr txBox="1"/>
          <p:nvPr/>
        </p:nvSpPr>
        <p:spPr>
          <a:xfrm>
            <a:off x="1457253" y="4899550"/>
            <a:ext cx="4445001" cy="5334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a:defRPr sz="2800" b="0">
                <a:solidFill>
                  <a:srgbClr val="5E5E5E"/>
                </a:solidFill>
                <a:latin typeface="Arimo"/>
                <a:ea typeface="Arimo"/>
                <a:cs typeface="Arimo"/>
                <a:sym typeface="Arimo"/>
              </a:defRPr>
            </a:lvl1pPr>
          </a:lstStyle>
          <a:p>
            <a:r>
              <a:rPr lang="nl-NL" dirty="0"/>
              <a:t>5 oktober 2024</a:t>
            </a:r>
            <a:endParaRPr dirty="0"/>
          </a:p>
        </p:txBody>
      </p:sp>
      <p:pic>
        <p:nvPicPr>
          <p:cNvPr id="2" name="Afbeelding 1" descr="Afbeelding met kleding, Menselijk gezicht, persoon, collage&#10;&#10;Automatisch gegenereerde beschrijving">
            <a:extLst>
              <a:ext uri="{FF2B5EF4-FFF2-40B4-BE49-F238E27FC236}">
                <a16:creationId xmlns:a16="http://schemas.microsoft.com/office/drawing/2014/main" id="{D07B8C9B-FC3A-EE84-1DAD-6AF82823E661}"/>
              </a:ext>
            </a:extLst>
          </p:cNvPr>
          <p:cNvPicPr>
            <a:picLocks noChangeAspect="1"/>
          </p:cNvPicPr>
          <p:nvPr/>
        </p:nvPicPr>
        <p:blipFill rotWithShape="1">
          <a:blip r:embed="rId4">
            <a:extLst>
              <a:ext uri="{28A0092B-C50C-407E-A947-70E740481C1C}">
                <a14:useLocalDpi xmlns:a14="http://schemas.microsoft.com/office/drawing/2010/main" val="0"/>
              </a:ext>
            </a:extLst>
          </a:blip>
          <a:srcRect b="50121"/>
          <a:stretch/>
        </p:blipFill>
        <p:spPr bwMode="auto">
          <a:xfrm>
            <a:off x="7727504" y="2105866"/>
            <a:ext cx="12686747" cy="9101362"/>
          </a:xfrm>
          <a:prstGeom prst="rect">
            <a:avLst/>
          </a:prstGeom>
          <a:noFill/>
          <a:ln>
            <a:noFill/>
          </a:ln>
          <a:extLst>
            <a:ext uri="{53640926-AAD7-44D8-BBD7-CCE9431645EC}">
              <a14:shadowObscured xmlns:a14="http://schemas.microsoft.com/office/drawing/2010/main"/>
            </a:ext>
          </a:extLst>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arallellogram 11">
            <a:extLst>
              <a:ext uri="{FF2B5EF4-FFF2-40B4-BE49-F238E27FC236}">
                <a16:creationId xmlns:a16="http://schemas.microsoft.com/office/drawing/2014/main" id="{552351AA-AD34-43BF-AB4C-FB592F675143}"/>
              </a:ext>
            </a:extLst>
          </p:cNvPr>
          <p:cNvSpPr/>
          <p:nvPr/>
        </p:nvSpPr>
        <p:spPr>
          <a:xfrm>
            <a:off x="-1834723" y="-1574802"/>
            <a:ext cx="8809060" cy="15290801"/>
          </a:xfrm>
          <a:prstGeom prst="parallelogram">
            <a:avLst>
              <a:gd name="adj" fmla="val 22693"/>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91440" tIns="45720" rIns="91440" bIns="45720" rtlCol="0" anchor="ctr"/>
          <a:lstStyle/>
          <a:p>
            <a:pPr defTabSz="1828800" hangingPunct="1">
              <a:defRPr/>
            </a:pPr>
            <a:r>
              <a:rPr lang="nl-NL" sz="6600" kern="1200">
                <a:solidFill>
                  <a:srgbClr val="7030A0"/>
                </a:solidFill>
                <a:latin typeface="Arimo"/>
                <a:ea typeface="Arimo" panose="020B0604020202020204" pitchFamily="34" charset="0"/>
                <a:cs typeface="Arimo" panose="020B0604020202020204" pitchFamily="34" charset="0"/>
              </a:rPr>
              <a:t>     Creatieve opdracht</a:t>
            </a:r>
          </a:p>
          <a:p>
            <a:pPr defTabSz="1828800" hangingPunct="1">
              <a:defRPr/>
            </a:pPr>
            <a:endParaRPr lang="nl-NL" sz="3600" b="0" kern="1200">
              <a:solidFill>
                <a:prstClr val="white"/>
              </a:solidFill>
              <a:latin typeface="Calibri"/>
            </a:endParaRPr>
          </a:p>
        </p:txBody>
      </p:sp>
      <p:pic>
        <p:nvPicPr>
          <p:cNvPr id="7" name="Afbeelding 6" descr="cid:4F9622B6-0129-48D1-B12C-DBD4CF515E67">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9925050"/>
            <a:ext cx="3543300" cy="3790950"/>
          </a:xfrm>
          <a:prstGeom prst="rect">
            <a:avLst/>
          </a:prstGeom>
          <a:noFill/>
          <a:ln>
            <a:noFill/>
          </a:ln>
        </p:spPr>
      </p:pic>
      <p:pic>
        <p:nvPicPr>
          <p:cNvPr id="2" name="Afbeelding 1" descr="Afbeelding met tekst, compactdisk, cirkel, Apparaat voor gegevensopslag&#10;&#10;Automatisch gegenereerde beschrijving">
            <a:extLst>
              <a:ext uri="{FF2B5EF4-FFF2-40B4-BE49-F238E27FC236}">
                <a16:creationId xmlns:a16="http://schemas.microsoft.com/office/drawing/2014/main" id="{94A303DE-0A91-3D44-630A-BA841D1417A0}"/>
              </a:ext>
            </a:extLst>
          </p:cNvPr>
          <p:cNvPicPr>
            <a:picLocks noChangeAspect="1"/>
          </p:cNvPicPr>
          <p:nvPr/>
        </p:nvPicPr>
        <p:blipFill>
          <a:blip r:embed="rId5"/>
          <a:stretch>
            <a:fillRect/>
          </a:stretch>
        </p:blipFill>
        <p:spPr>
          <a:xfrm>
            <a:off x="8809060" y="600902"/>
            <a:ext cx="12655636" cy="12514196"/>
          </a:xfrm>
          <a:prstGeom prst="rect">
            <a:avLst/>
          </a:prstGeom>
        </p:spPr>
      </p:pic>
    </p:spTree>
    <p:extLst>
      <p:ext uri="{BB962C8B-B14F-4D97-AF65-F5344CB8AC3E}">
        <p14:creationId xmlns:p14="http://schemas.microsoft.com/office/powerpoint/2010/main" val="7552353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652A75A-6C25-E051-9A80-5AAD16A388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149" t="36597" r="27731" b="29747"/>
          <a:stretch/>
        </p:blipFill>
        <p:spPr bwMode="auto">
          <a:xfrm>
            <a:off x="7529208" y="0"/>
            <a:ext cx="10965328" cy="4501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hthoek 2"/>
          <p:cNvSpPr/>
          <p:nvPr/>
        </p:nvSpPr>
        <p:spPr>
          <a:xfrm>
            <a:off x="-368300" y="3739456"/>
            <a:ext cx="25730200" cy="12776348"/>
          </a:xfrm>
          <a:custGeom>
            <a:avLst/>
            <a:gdLst>
              <a:gd name="connsiteX0" fmla="*/ 0 w 9144000"/>
              <a:gd name="connsiteY0" fmla="*/ 0 h 5910262"/>
              <a:gd name="connsiteX1" fmla="*/ 9144000 w 9144000"/>
              <a:gd name="connsiteY1" fmla="*/ 0 h 5910262"/>
              <a:gd name="connsiteX2" fmla="*/ 9144000 w 9144000"/>
              <a:gd name="connsiteY2" fmla="*/ 5910262 h 5910262"/>
              <a:gd name="connsiteX3" fmla="*/ 0 w 9144000"/>
              <a:gd name="connsiteY3" fmla="*/ 5910262 h 5910262"/>
              <a:gd name="connsiteX4" fmla="*/ 0 w 9144000"/>
              <a:gd name="connsiteY4" fmla="*/ 0 h 5910262"/>
              <a:gd name="connsiteX0" fmla="*/ 44068 w 9144000"/>
              <a:gd name="connsiteY0" fmla="*/ 572877 h 5910262"/>
              <a:gd name="connsiteX1" fmla="*/ 9144000 w 9144000"/>
              <a:gd name="connsiteY1" fmla="*/ 0 h 5910262"/>
              <a:gd name="connsiteX2" fmla="*/ 9144000 w 9144000"/>
              <a:gd name="connsiteY2" fmla="*/ 5910262 h 5910262"/>
              <a:gd name="connsiteX3" fmla="*/ 0 w 9144000"/>
              <a:gd name="connsiteY3" fmla="*/ 5910262 h 5910262"/>
              <a:gd name="connsiteX4" fmla="*/ 44068 w 9144000"/>
              <a:gd name="connsiteY4" fmla="*/ 572877 h 5910262"/>
              <a:gd name="connsiteX0" fmla="*/ 0 w 9243151"/>
              <a:gd name="connsiteY0" fmla="*/ 561860 h 5910262"/>
              <a:gd name="connsiteX1" fmla="*/ 9243151 w 9243151"/>
              <a:gd name="connsiteY1" fmla="*/ 0 h 5910262"/>
              <a:gd name="connsiteX2" fmla="*/ 9243151 w 9243151"/>
              <a:gd name="connsiteY2" fmla="*/ 5910262 h 5910262"/>
              <a:gd name="connsiteX3" fmla="*/ 99151 w 9243151"/>
              <a:gd name="connsiteY3" fmla="*/ 5910262 h 5910262"/>
              <a:gd name="connsiteX4" fmla="*/ 0 w 9243151"/>
              <a:gd name="connsiteY4" fmla="*/ 561860 h 5910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3151" h="5910262">
                <a:moveTo>
                  <a:pt x="0" y="561860"/>
                </a:moveTo>
                <a:lnTo>
                  <a:pt x="9243151" y="0"/>
                </a:lnTo>
                <a:lnTo>
                  <a:pt x="9243151" y="5910262"/>
                </a:lnTo>
                <a:lnTo>
                  <a:pt x="99151" y="5910262"/>
                </a:lnTo>
                <a:lnTo>
                  <a:pt x="0" y="56186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700">
              <a:latin typeface="Arimo" pitchFamily="34" charset="0"/>
              <a:ea typeface="Arimo" pitchFamily="34" charset="0"/>
              <a:cs typeface="Arimo" pitchFamily="34" charset="0"/>
            </a:endParaRPr>
          </a:p>
        </p:txBody>
      </p:sp>
      <p:sp>
        <p:nvSpPr>
          <p:cNvPr id="6" name="Tekstvak 5">
            <a:extLst>
              <a:ext uri="{FF2B5EF4-FFF2-40B4-BE49-F238E27FC236}">
                <a16:creationId xmlns:a16="http://schemas.microsoft.com/office/drawing/2014/main" id="{51AE8A1E-806D-1247-A287-A1057A558769}"/>
              </a:ext>
            </a:extLst>
          </p:cNvPr>
          <p:cNvSpPr txBox="1"/>
          <p:nvPr/>
        </p:nvSpPr>
        <p:spPr>
          <a:xfrm>
            <a:off x="17100406" y="4827261"/>
            <a:ext cx="3780000" cy="6324808"/>
          </a:xfrm>
          <a:prstGeom prst="rect">
            <a:avLst/>
          </a:prstGeom>
          <a:noFill/>
        </p:spPr>
        <p:txBody>
          <a:bodyPr wrap="square" rtlCol="0">
            <a:spAutoFit/>
          </a:bodyPr>
          <a:lstStyle/>
          <a:p>
            <a:r>
              <a:rPr lang="nl-NL" sz="2700" u="sng" dirty="0">
                <a:latin typeface="Arimo" pitchFamily="34" charset="0"/>
                <a:ea typeface="Arimo" pitchFamily="34" charset="0"/>
                <a:cs typeface="Arimo" pitchFamily="34" charset="0"/>
              </a:rPr>
              <a:t>Vrije expressie</a:t>
            </a:r>
          </a:p>
          <a:p>
            <a:endParaRPr lang="nl-NL" sz="2700" dirty="0">
              <a:latin typeface="Arimo" pitchFamily="34" charset="0"/>
              <a:ea typeface="Arimo" pitchFamily="34" charset="0"/>
              <a:cs typeface="Arimo" pitchFamily="34" charset="0"/>
            </a:endParaRPr>
          </a:p>
          <a:p>
            <a:endParaRPr lang="nl-NL" sz="2700" dirty="0">
              <a:latin typeface="Arimo" pitchFamily="34" charset="0"/>
              <a:ea typeface="Arimo" pitchFamily="34" charset="0"/>
              <a:cs typeface="Arimo" pitchFamily="34" charset="0"/>
            </a:endParaRPr>
          </a:p>
          <a:p>
            <a:pPr marL="428626" indent="-428626">
              <a:buFont typeface="Courier New" pitchFamily="49" charset="0"/>
              <a:buChar char="o"/>
            </a:pPr>
            <a:r>
              <a:rPr lang="nl-NL" sz="2700" dirty="0">
                <a:latin typeface="Arimo" pitchFamily="34" charset="0"/>
                <a:ea typeface="Arimo" pitchFamily="34" charset="0"/>
                <a:cs typeface="Arimo" pitchFamily="34" charset="0"/>
              </a:rPr>
              <a:t>Het idee is dat je pas echt creatief bent als je volledig vrij wordt gelaten.</a:t>
            </a:r>
          </a:p>
          <a:p>
            <a:r>
              <a:rPr lang="nl-NL" sz="2700" dirty="0">
                <a:latin typeface="Arimo" pitchFamily="34" charset="0"/>
                <a:ea typeface="Arimo" pitchFamily="34" charset="0"/>
                <a:cs typeface="Arimo" pitchFamily="34" charset="0"/>
              </a:rPr>
              <a:t> </a:t>
            </a:r>
          </a:p>
          <a:p>
            <a:pPr marL="428626" indent="-428626">
              <a:buFont typeface="Courier New" pitchFamily="49" charset="0"/>
              <a:buChar char="o"/>
            </a:pPr>
            <a:r>
              <a:rPr lang="nl-NL" sz="2700" dirty="0">
                <a:latin typeface="Arimo" pitchFamily="34" charset="0"/>
                <a:ea typeface="Arimo" pitchFamily="34" charset="0"/>
                <a:cs typeface="Arimo" pitchFamily="34" charset="0"/>
              </a:rPr>
              <a:t>Er wordt nauwelijks ingegrepen in het proces. Leerlingen doen maar wat of weten niet hoe ze moeten beginnen. </a:t>
            </a:r>
          </a:p>
        </p:txBody>
      </p:sp>
      <p:pic>
        <p:nvPicPr>
          <p:cNvPr id="7" name="Afbeelding 6" descr="cid:4F9622B6-0129-48D1-B12C-DBD4CF515E67">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0" y="10872788"/>
            <a:ext cx="2657476" cy="2843212"/>
          </a:xfrm>
          <a:prstGeom prst="rect">
            <a:avLst/>
          </a:prstGeom>
          <a:noFill/>
          <a:ln>
            <a:noFill/>
          </a:ln>
        </p:spPr>
      </p:pic>
      <p:sp>
        <p:nvSpPr>
          <p:cNvPr id="9" name="Tekstvak 8">
            <a:extLst>
              <a:ext uri="{FF2B5EF4-FFF2-40B4-BE49-F238E27FC236}">
                <a16:creationId xmlns:a16="http://schemas.microsoft.com/office/drawing/2014/main" id="{2C044E20-775F-0A46-BA25-26E5074CE471}"/>
              </a:ext>
            </a:extLst>
          </p:cNvPr>
          <p:cNvSpPr txBox="1"/>
          <p:nvPr/>
        </p:nvSpPr>
        <p:spPr>
          <a:xfrm>
            <a:off x="4568682" y="4814665"/>
            <a:ext cx="4354656" cy="6324808"/>
          </a:xfrm>
          <a:prstGeom prst="rect">
            <a:avLst/>
          </a:prstGeom>
          <a:noFill/>
        </p:spPr>
        <p:txBody>
          <a:bodyPr wrap="square" rtlCol="0">
            <a:spAutoFit/>
          </a:bodyPr>
          <a:lstStyle/>
          <a:p>
            <a:r>
              <a:rPr lang="nl-NL" sz="2700" u="sng" dirty="0">
                <a:latin typeface="Arimo" pitchFamily="34" charset="0"/>
                <a:ea typeface="Arimo" pitchFamily="34" charset="0"/>
                <a:cs typeface="Arimo" pitchFamily="34" charset="0"/>
              </a:rPr>
              <a:t>Productgerichte didactiek</a:t>
            </a:r>
          </a:p>
          <a:p>
            <a:endParaRPr lang="nl-NL" sz="2700" dirty="0">
              <a:latin typeface="Arimo" pitchFamily="34" charset="0"/>
              <a:ea typeface="Arimo" pitchFamily="34" charset="0"/>
              <a:cs typeface="Arimo" pitchFamily="34" charset="0"/>
            </a:endParaRPr>
          </a:p>
          <a:p>
            <a:pPr marL="428626" indent="-428626">
              <a:buFont typeface="Courier New" pitchFamily="49" charset="0"/>
              <a:buChar char="o"/>
            </a:pPr>
            <a:r>
              <a:rPr lang="nl-NL" sz="2700" dirty="0">
                <a:latin typeface="Arimo" pitchFamily="34" charset="0"/>
                <a:ea typeface="Arimo" pitchFamily="34" charset="0"/>
                <a:cs typeface="Arimo" pitchFamily="34" charset="0"/>
              </a:rPr>
              <a:t>Creatieve keuzes zijn al gemaakt door een ander. Weinig tot geen ruimte voor eigen inbreng. </a:t>
            </a:r>
          </a:p>
          <a:p>
            <a:pPr marL="428626" indent="-428626">
              <a:buFont typeface="Courier New" pitchFamily="49" charset="0"/>
              <a:buChar char="o"/>
            </a:pPr>
            <a:endParaRPr lang="nl-NL" sz="2700" dirty="0">
              <a:latin typeface="Arimo" pitchFamily="34" charset="0"/>
              <a:ea typeface="Arimo" pitchFamily="34" charset="0"/>
              <a:cs typeface="Arimo" pitchFamily="34" charset="0"/>
            </a:endParaRPr>
          </a:p>
          <a:p>
            <a:pPr marL="428626" indent="-428626">
              <a:buFont typeface="Courier New" pitchFamily="49" charset="0"/>
              <a:buChar char="o"/>
            </a:pPr>
            <a:r>
              <a:rPr lang="nl-NL" sz="2700" dirty="0">
                <a:latin typeface="Arimo" pitchFamily="34" charset="0"/>
                <a:ea typeface="Arimo" pitchFamily="34" charset="0"/>
                <a:cs typeface="Arimo" pitchFamily="34" charset="0"/>
              </a:rPr>
              <a:t>Focus op het trainen van vaardigheden of het ambacht zoals netjes werken, kijken, leren breien.</a:t>
            </a:r>
          </a:p>
          <a:p>
            <a:r>
              <a:rPr lang="nl-NL" sz="2700" dirty="0">
                <a:latin typeface="Arimo" pitchFamily="34" charset="0"/>
                <a:ea typeface="Arimo" pitchFamily="34" charset="0"/>
                <a:cs typeface="Arimo" pitchFamily="34" charset="0"/>
              </a:rPr>
              <a:t> </a:t>
            </a:r>
          </a:p>
        </p:txBody>
      </p:sp>
      <p:sp>
        <p:nvSpPr>
          <p:cNvPr id="10" name="Tekstvak 9">
            <a:extLst>
              <a:ext uri="{FF2B5EF4-FFF2-40B4-BE49-F238E27FC236}">
                <a16:creationId xmlns:a16="http://schemas.microsoft.com/office/drawing/2014/main" id="{CFC76B99-18AA-FA49-B1B8-FE08919E5CB7}"/>
              </a:ext>
            </a:extLst>
          </p:cNvPr>
          <p:cNvSpPr txBox="1"/>
          <p:nvPr/>
        </p:nvSpPr>
        <p:spPr>
          <a:xfrm>
            <a:off x="10834544" y="4827261"/>
            <a:ext cx="4354656" cy="6740307"/>
          </a:xfrm>
          <a:prstGeom prst="rect">
            <a:avLst/>
          </a:prstGeom>
          <a:noFill/>
        </p:spPr>
        <p:txBody>
          <a:bodyPr wrap="square" rtlCol="0">
            <a:spAutoFit/>
          </a:bodyPr>
          <a:lstStyle/>
          <a:p>
            <a:r>
              <a:rPr lang="nl-NL" sz="2700" u="sng" dirty="0">
                <a:latin typeface="Arimo" pitchFamily="34" charset="0"/>
                <a:ea typeface="Arimo" pitchFamily="34" charset="0"/>
                <a:cs typeface="Arimo" pitchFamily="34" charset="0"/>
              </a:rPr>
              <a:t>Procesgerichte didactiek</a:t>
            </a:r>
          </a:p>
          <a:p>
            <a:endParaRPr lang="nl-NL" sz="2700" dirty="0">
              <a:latin typeface="Arimo" pitchFamily="34" charset="0"/>
              <a:ea typeface="Arimo" pitchFamily="34" charset="0"/>
              <a:cs typeface="Arimo" pitchFamily="34" charset="0"/>
            </a:endParaRPr>
          </a:p>
          <a:p>
            <a:pPr marL="428626" indent="-428626">
              <a:buFont typeface="Courier New" pitchFamily="49" charset="0"/>
              <a:buChar char="o"/>
            </a:pPr>
            <a:r>
              <a:rPr lang="nl-NL" sz="2700" dirty="0">
                <a:latin typeface="Arimo" pitchFamily="34" charset="0"/>
                <a:ea typeface="Arimo" pitchFamily="34" charset="0"/>
                <a:cs typeface="Arimo" pitchFamily="34" charset="0"/>
              </a:rPr>
              <a:t>Accent ligt op waarneming, verbeelding, onderzoek en beleving. </a:t>
            </a:r>
          </a:p>
          <a:p>
            <a:pPr marL="428626" indent="-428626">
              <a:buFont typeface="Courier New" pitchFamily="49" charset="0"/>
              <a:buChar char="o"/>
            </a:pPr>
            <a:endParaRPr lang="nl-NL" sz="2700" dirty="0">
              <a:latin typeface="Arimo" pitchFamily="34" charset="0"/>
              <a:ea typeface="Arimo" pitchFamily="34" charset="0"/>
              <a:cs typeface="Arimo" pitchFamily="34" charset="0"/>
            </a:endParaRPr>
          </a:p>
          <a:p>
            <a:pPr marL="428626" indent="-428626">
              <a:buFont typeface="Courier New" pitchFamily="49" charset="0"/>
              <a:buChar char="o"/>
            </a:pPr>
            <a:endParaRPr lang="nl-NL" sz="2700" dirty="0">
              <a:latin typeface="Arimo" pitchFamily="34" charset="0"/>
              <a:ea typeface="Arimo" pitchFamily="34" charset="0"/>
              <a:cs typeface="Arimo" pitchFamily="34" charset="0"/>
            </a:endParaRPr>
          </a:p>
          <a:p>
            <a:pPr marL="428626" indent="-428626">
              <a:buFont typeface="Courier New" pitchFamily="49" charset="0"/>
              <a:buChar char="o"/>
            </a:pPr>
            <a:r>
              <a:rPr lang="nl-NL" sz="2700" dirty="0">
                <a:latin typeface="Arimo" pitchFamily="34" charset="0"/>
                <a:ea typeface="Arimo" pitchFamily="34" charset="0"/>
                <a:cs typeface="Arimo" pitchFamily="34" charset="0"/>
              </a:rPr>
              <a:t>Persoonlijke opgedane ervaringen en ontdekkingen worden op eigen wijze omgezet in een product, kennis of kunstzinnige uiting. </a:t>
            </a:r>
          </a:p>
        </p:txBody>
      </p:sp>
    </p:spTree>
    <p:extLst>
      <p:ext uri="{BB962C8B-B14F-4D97-AF65-F5344CB8AC3E}">
        <p14:creationId xmlns:p14="http://schemas.microsoft.com/office/powerpoint/2010/main" val="4257821266"/>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 met tekst, schermopname, Lettertype, cirkel&#10;&#10;Automatisch gegenereerde beschrijving">
            <a:extLst>
              <a:ext uri="{FF2B5EF4-FFF2-40B4-BE49-F238E27FC236}">
                <a16:creationId xmlns:a16="http://schemas.microsoft.com/office/drawing/2014/main" id="{ACF392E6-F8FE-9B65-542A-F99516AE3AF4}"/>
              </a:ext>
            </a:extLst>
          </p:cNvPr>
          <p:cNvPicPr>
            <a:picLocks noChangeAspect="1"/>
          </p:cNvPicPr>
          <p:nvPr/>
        </p:nvPicPr>
        <p:blipFill>
          <a:blip r:embed="rId3"/>
          <a:stretch>
            <a:fillRect/>
          </a:stretch>
        </p:blipFill>
        <p:spPr>
          <a:xfrm>
            <a:off x="2668804" y="1286932"/>
            <a:ext cx="19046391" cy="11142134"/>
          </a:xfrm>
          <a:prstGeom prst="rect">
            <a:avLst/>
          </a:prstGeom>
        </p:spPr>
      </p:pic>
      <p:pic>
        <p:nvPicPr>
          <p:cNvPr id="132" name="Image" descr="Image"/>
          <p:cNvPicPr>
            <a:picLocks noChangeAspect="1"/>
          </p:cNvPicPr>
          <p:nvPr/>
        </p:nvPicPr>
        <p:blipFill>
          <a:blip r:embed="rId4"/>
          <a:stretch>
            <a:fillRect/>
          </a:stretch>
        </p:blipFill>
        <p:spPr>
          <a:xfrm>
            <a:off x="0" y="12192000"/>
            <a:ext cx="24384000" cy="1524000"/>
          </a:xfrm>
          <a:prstGeom prst="rect">
            <a:avLst/>
          </a:prstGeom>
          <a:ln w="12700">
            <a:miter lim="400000"/>
          </a:ln>
        </p:spPr>
      </p:pic>
      <p:sp>
        <p:nvSpPr>
          <p:cNvPr id="3" name="Pijl: rechts 2">
            <a:extLst>
              <a:ext uri="{FF2B5EF4-FFF2-40B4-BE49-F238E27FC236}">
                <a16:creationId xmlns:a16="http://schemas.microsoft.com/office/drawing/2014/main" id="{73DD02FA-C91A-D533-5024-EA46F7CB87CD}"/>
              </a:ext>
            </a:extLst>
          </p:cNvPr>
          <p:cNvSpPr/>
          <p:nvPr/>
        </p:nvSpPr>
        <p:spPr>
          <a:xfrm rot="3279133">
            <a:off x="4908393" y="7323687"/>
            <a:ext cx="1584176" cy="792088"/>
          </a:xfrm>
          <a:prstGeom prst="rightArrow">
            <a:avLst/>
          </a:prstGeom>
          <a:solidFill>
            <a:srgbClr val="82368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nl-NL"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 name="Pijl: rechts 3">
            <a:extLst>
              <a:ext uri="{FF2B5EF4-FFF2-40B4-BE49-F238E27FC236}">
                <a16:creationId xmlns:a16="http://schemas.microsoft.com/office/drawing/2014/main" id="{C28B9797-197D-9E30-F020-2B8AF58FC6F1}"/>
              </a:ext>
            </a:extLst>
          </p:cNvPr>
          <p:cNvSpPr/>
          <p:nvPr/>
        </p:nvSpPr>
        <p:spPr>
          <a:xfrm rot="14328181">
            <a:off x="10276764" y="9967044"/>
            <a:ext cx="1584176" cy="792088"/>
          </a:xfrm>
          <a:prstGeom prst="rightArrow">
            <a:avLst/>
          </a:prstGeom>
          <a:solidFill>
            <a:srgbClr val="82368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nl-NL"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 name="Pijl: rechts 4">
            <a:extLst>
              <a:ext uri="{FF2B5EF4-FFF2-40B4-BE49-F238E27FC236}">
                <a16:creationId xmlns:a16="http://schemas.microsoft.com/office/drawing/2014/main" id="{03525013-4B30-580F-B87B-9C53D70F1A17}"/>
              </a:ext>
            </a:extLst>
          </p:cNvPr>
          <p:cNvSpPr/>
          <p:nvPr/>
        </p:nvSpPr>
        <p:spPr>
          <a:xfrm rot="7809588">
            <a:off x="20630488" y="6818669"/>
            <a:ext cx="1584176" cy="792088"/>
          </a:xfrm>
          <a:prstGeom prst="rightArrow">
            <a:avLst/>
          </a:prstGeom>
          <a:solidFill>
            <a:srgbClr val="82368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nl-NL"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Pijl: rechts 5">
            <a:extLst>
              <a:ext uri="{FF2B5EF4-FFF2-40B4-BE49-F238E27FC236}">
                <a16:creationId xmlns:a16="http://schemas.microsoft.com/office/drawing/2014/main" id="{1589A78C-7F71-CCB5-EFE4-4E5ACE905A5C}"/>
              </a:ext>
            </a:extLst>
          </p:cNvPr>
          <p:cNvSpPr/>
          <p:nvPr/>
        </p:nvSpPr>
        <p:spPr>
          <a:xfrm rot="13189402">
            <a:off x="17354316" y="9737698"/>
            <a:ext cx="1584176" cy="792088"/>
          </a:xfrm>
          <a:prstGeom prst="rightArrow">
            <a:avLst/>
          </a:prstGeom>
          <a:solidFill>
            <a:srgbClr val="82368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nl-NL"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Pijl: rechts 6">
            <a:extLst>
              <a:ext uri="{FF2B5EF4-FFF2-40B4-BE49-F238E27FC236}">
                <a16:creationId xmlns:a16="http://schemas.microsoft.com/office/drawing/2014/main" id="{BED5C249-706F-13FF-DC41-193DEDC8322F}"/>
              </a:ext>
            </a:extLst>
          </p:cNvPr>
          <p:cNvSpPr/>
          <p:nvPr/>
        </p:nvSpPr>
        <p:spPr>
          <a:xfrm rot="7809588">
            <a:off x="15885830" y="6343423"/>
            <a:ext cx="1584176" cy="792088"/>
          </a:xfrm>
          <a:prstGeom prst="rightArrow">
            <a:avLst/>
          </a:prstGeom>
          <a:solidFill>
            <a:srgbClr val="82368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nl-NL"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Pijl: rechts 7">
            <a:extLst>
              <a:ext uri="{FF2B5EF4-FFF2-40B4-BE49-F238E27FC236}">
                <a16:creationId xmlns:a16="http://schemas.microsoft.com/office/drawing/2014/main" id="{13E03A55-5530-36FB-9A75-CE86BAC3ED37}"/>
              </a:ext>
            </a:extLst>
          </p:cNvPr>
          <p:cNvSpPr/>
          <p:nvPr/>
        </p:nvSpPr>
        <p:spPr>
          <a:xfrm rot="7809588">
            <a:off x="18811223" y="6219490"/>
            <a:ext cx="1584176" cy="792088"/>
          </a:xfrm>
          <a:prstGeom prst="rightArrow">
            <a:avLst/>
          </a:prstGeom>
          <a:solidFill>
            <a:srgbClr val="82368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nl-NL"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9" name="Pijl: rechts 8">
            <a:extLst>
              <a:ext uri="{FF2B5EF4-FFF2-40B4-BE49-F238E27FC236}">
                <a16:creationId xmlns:a16="http://schemas.microsoft.com/office/drawing/2014/main" id="{A4AE853D-126A-3103-FBDC-D5BEA81DCC36}"/>
              </a:ext>
            </a:extLst>
          </p:cNvPr>
          <p:cNvSpPr/>
          <p:nvPr/>
        </p:nvSpPr>
        <p:spPr>
          <a:xfrm rot="7809588">
            <a:off x="12110896" y="6219489"/>
            <a:ext cx="1584176" cy="792088"/>
          </a:xfrm>
          <a:prstGeom prst="rightArrow">
            <a:avLst/>
          </a:prstGeom>
          <a:solidFill>
            <a:srgbClr val="82368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nl-NL"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 name="Pijl: rechts 9">
            <a:extLst>
              <a:ext uri="{FF2B5EF4-FFF2-40B4-BE49-F238E27FC236}">
                <a16:creationId xmlns:a16="http://schemas.microsoft.com/office/drawing/2014/main" id="{B5405BD0-17AF-B78E-68A5-0D9E4FE5AD92}"/>
              </a:ext>
            </a:extLst>
          </p:cNvPr>
          <p:cNvSpPr/>
          <p:nvPr/>
        </p:nvSpPr>
        <p:spPr>
          <a:xfrm rot="7809588">
            <a:off x="8729212" y="6219491"/>
            <a:ext cx="1584176" cy="792088"/>
          </a:xfrm>
          <a:prstGeom prst="rightArrow">
            <a:avLst/>
          </a:prstGeom>
          <a:solidFill>
            <a:srgbClr val="82368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nl-NL"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1" name="Pijl: rechts 10">
            <a:extLst>
              <a:ext uri="{FF2B5EF4-FFF2-40B4-BE49-F238E27FC236}">
                <a16:creationId xmlns:a16="http://schemas.microsoft.com/office/drawing/2014/main" id="{CD334C6B-A8DF-2903-FF20-C8000D01AB44}"/>
              </a:ext>
            </a:extLst>
          </p:cNvPr>
          <p:cNvSpPr/>
          <p:nvPr/>
        </p:nvSpPr>
        <p:spPr>
          <a:xfrm rot="13633248">
            <a:off x="13856858" y="9934711"/>
            <a:ext cx="1584176" cy="792088"/>
          </a:xfrm>
          <a:prstGeom prst="rightArrow">
            <a:avLst/>
          </a:prstGeom>
          <a:solidFill>
            <a:srgbClr val="82368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nl-NL" sz="32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233272715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media 1" title="Visie - Verbinding - Verbeelding | Cultuuronderwijs in samenhang 2022">
            <a:hlinkClick r:id="" action="ppaction://media"/>
            <a:extLst>
              <a:ext uri="{FF2B5EF4-FFF2-40B4-BE49-F238E27FC236}">
                <a16:creationId xmlns:a16="http://schemas.microsoft.com/office/drawing/2014/main" id="{CCD9B3F2-371E-DC15-60A1-DD6CB31689EF}"/>
              </a:ext>
            </a:extLst>
          </p:cNvPr>
          <p:cNvPicPr>
            <a:picLocks noRot="1" noChangeAspect="1"/>
          </p:cNvPicPr>
          <p:nvPr>
            <a:videoFile r:link="rId1"/>
          </p:nvPr>
        </p:nvPicPr>
        <p:blipFill>
          <a:blip r:embed="rId3"/>
          <a:stretch>
            <a:fillRect/>
          </a:stretch>
        </p:blipFill>
        <p:spPr>
          <a:xfrm>
            <a:off x="2378520" y="1313384"/>
            <a:ext cx="13440600" cy="7593939"/>
          </a:xfrm>
          <a:prstGeom prst="rect">
            <a:avLst/>
          </a:prstGeom>
        </p:spPr>
      </p:pic>
      <p:pic>
        <p:nvPicPr>
          <p:cNvPr id="132" name="Image" descr="Image"/>
          <p:cNvPicPr>
            <a:picLocks noChangeAspect="1"/>
          </p:cNvPicPr>
          <p:nvPr/>
        </p:nvPicPr>
        <p:blipFill>
          <a:blip r:embed="rId4"/>
          <a:stretch>
            <a:fillRect/>
          </a:stretch>
        </p:blipFill>
        <p:spPr>
          <a:xfrm>
            <a:off x="0" y="12192000"/>
            <a:ext cx="24384000" cy="1524000"/>
          </a:xfrm>
          <a:prstGeom prst="rect">
            <a:avLst/>
          </a:prstGeom>
          <a:ln w="12700">
            <a:miter lim="400000"/>
          </a:ln>
        </p:spPr>
      </p:pic>
      <p:sp>
        <p:nvSpPr>
          <p:cNvPr id="3" name="Tekstvak 2">
            <a:hlinkClick r:id="rId5"/>
            <a:extLst>
              <a:ext uri="{FF2B5EF4-FFF2-40B4-BE49-F238E27FC236}">
                <a16:creationId xmlns:a16="http://schemas.microsoft.com/office/drawing/2014/main" id="{5BE80986-568B-1A4A-EB14-8BB42E501122}"/>
              </a:ext>
            </a:extLst>
          </p:cNvPr>
          <p:cNvSpPr txBox="1"/>
          <p:nvPr/>
        </p:nvSpPr>
        <p:spPr>
          <a:xfrm>
            <a:off x="11746985" y="9754572"/>
            <a:ext cx="11605704"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nl-NL" sz="3000" b="1" i="0" u="none" strike="noStrike" cap="none" spc="0" normalizeH="0" baseline="0">
                <a:ln>
                  <a:noFill/>
                </a:ln>
                <a:solidFill>
                  <a:schemeClr val="tx1"/>
                </a:solidFill>
                <a:effectLst/>
                <a:uFillTx/>
                <a:latin typeface="Arimo" panose="020B0604020202020204" pitchFamily="34" charset="0"/>
                <a:ea typeface="Arimo" panose="020B0604020202020204" pitchFamily="34" charset="0"/>
                <a:cs typeface="Arimo" panose="020B0604020202020204" pitchFamily="34" charset="0"/>
                <a:sym typeface="Helvetica Neue"/>
              </a:rPr>
              <a:t>Film Cultuuronderwijs in samenhang: https://www.youtube.com/watch?v=LpZwOAst5zU</a:t>
            </a:r>
          </a:p>
        </p:txBody>
      </p:sp>
    </p:spTree>
    <p:extLst>
      <p:ext uri="{BB962C8B-B14F-4D97-AF65-F5344CB8AC3E}">
        <p14:creationId xmlns:p14="http://schemas.microsoft.com/office/powerpoint/2010/main" val="286212371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rt as Connection – Group Show | Contemporary And">
            <a:extLst>
              <a:ext uri="{FF2B5EF4-FFF2-40B4-BE49-F238E27FC236}">
                <a16:creationId xmlns:a16="http://schemas.microsoft.com/office/drawing/2014/main" id="{7B2A2762-2B16-89D1-1E47-6C6A837392E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01488" y="0"/>
            <a:ext cx="8272160" cy="5521666"/>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descr="Image">
            <a:extLst>
              <a:ext uri="{FF2B5EF4-FFF2-40B4-BE49-F238E27FC236}">
                <a16:creationId xmlns:a16="http://schemas.microsoft.com/office/drawing/2014/main" id="{3A62F922-06F8-245A-6F67-569A2A152A94}"/>
              </a:ext>
            </a:extLst>
          </p:cNvPr>
          <p:cNvPicPr>
            <a:picLocks noChangeAspect="1"/>
          </p:cNvPicPr>
          <p:nvPr/>
        </p:nvPicPr>
        <p:blipFill>
          <a:blip r:embed="rId4"/>
          <a:stretch>
            <a:fillRect/>
          </a:stretch>
        </p:blipFill>
        <p:spPr>
          <a:xfrm>
            <a:off x="-193376" y="-558824"/>
            <a:ext cx="25811530" cy="13716000"/>
          </a:xfrm>
          <a:prstGeom prst="rect">
            <a:avLst/>
          </a:prstGeom>
          <a:ln w="12700">
            <a:miter lim="400000"/>
          </a:ln>
        </p:spPr>
      </p:pic>
      <p:pic>
        <p:nvPicPr>
          <p:cNvPr id="132" name="Image" descr="Image"/>
          <p:cNvPicPr>
            <a:picLocks noChangeAspect="1"/>
          </p:cNvPicPr>
          <p:nvPr/>
        </p:nvPicPr>
        <p:blipFill>
          <a:blip r:embed="rId5"/>
          <a:stretch>
            <a:fillRect/>
          </a:stretch>
        </p:blipFill>
        <p:spPr>
          <a:xfrm>
            <a:off x="0" y="12192000"/>
            <a:ext cx="24384000" cy="1524000"/>
          </a:xfrm>
          <a:prstGeom prst="rect">
            <a:avLst/>
          </a:prstGeom>
          <a:ln w="12700">
            <a:miter lim="400000"/>
          </a:ln>
        </p:spPr>
      </p:pic>
      <p:sp>
        <p:nvSpPr>
          <p:cNvPr id="3" name="Opsomming">
            <a:extLst>
              <a:ext uri="{FF2B5EF4-FFF2-40B4-BE49-F238E27FC236}">
                <a16:creationId xmlns:a16="http://schemas.microsoft.com/office/drawing/2014/main" id="{B47EF72E-25D9-9032-8384-797D5F5D5D67}"/>
              </a:ext>
            </a:extLst>
          </p:cNvPr>
          <p:cNvSpPr txBox="1"/>
          <p:nvPr/>
        </p:nvSpPr>
        <p:spPr>
          <a:xfrm>
            <a:off x="12069758" y="140838"/>
            <a:ext cx="6887028" cy="1078076"/>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vert="horz" lIns="91440" tIns="45720" rIns="91440" bIns="45720" rtlCol="0" anchor="b">
            <a:normAutofit lnSpcReduction="10000"/>
          </a:bodyPr>
          <a:lstStyle>
            <a:lvl1pPr algn="l">
              <a:defRPr sz="5000" b="0">
                <a:solidFill>
                  <a:srgbClr val="82368C"/>
                </a:solidFill>
                <a:latin typeface="Arimo Bold"/>
                <a:ea typeface="Arimo Bold"/>
                <a:cs typeface="Arimo Bold"/>
                <a:sym typeface="Arimo Bold"/>
              </a:defRPr>
            </a:lvl1pPr>
          </a:lstStyle>
          <a:p>
            <a:pPr algn="ctr">
              <a:defRPr sz="5000" b="0">
                <a:solidFill>
                  <a:srgbClr val="82368C"/>
                </a:solidFill>
                <a:latin typeface="Arimo Bold"/>
                <a:ea typeface="Arimo Bold"/>
                <a:cs typeface="Arimo Bold"/>
                <a:sym typeface="Arimo Bold"/>
              </a:defRPr>
            </a:pPr>
            <a:r>
              <a:rPr lang="nl-NL" sz="6600"/>
              <a:t>Verbinden</a:t>
            </a:r>
          </a:p>
        </p:txBody>
      </p:sp>
      <p:graphicFrame>
        <p:nvGraphicFramePr>
          <p:cNvPr id="6" name="Tabel 6">
            <a:extLst>
              <a:ext uri="{FF2B5EF4-FFF2-40B4-BE49-F238E27FC236}">
                <a16:creationId xmlns:a16="http://schemas.microsoft.com/office/drawing/2014/main" id="{47C2382B-60D9-0026-7D4A-A633CF9900A0}"/>
              </a:ext>
            </a:extLst>
          </p:cNvPr>
          <p:cNvGraphicFramePr>
            <a:graphicFrameLocks noGrp="1"/>
          </p:cNvGraphicFramePr>
          <p:nvPr>
            <p:extLst>
              <p:ext uri="{D42A27DB-BD31-4B8C-83A1-F6EECF244321}">
                <p14:modId xmlns:p14="http://schemas.microsoft.com/office/powerpoint/2010/main" val="869111239"/>
              </p:ext>
            </p:extLst>
          </p:nvPr>
        </p:nvGraphicFramePr>
        <p:xfrm>
          <a:off x="7227972" y="1385908"/>
          <a:ext cx="16570600" cy="10639097"/>
        </p:xfrm>
        <a:graphic>
          <a:graphicData uri="http://schemas.openxmlformats.org/drawingml/2006/table">
            <a:tbl>
              <a:tblPr firstRow="1" bandRow="1">
                <a:tableStyleId>{5940675A-B579-460E-94D1-54222C63F5DA}</a:tableStyleId>
              </a:tblPr>
              <a:tblGrid>
                <a:gridCol w="8285300">
                  <a:extLst>
                    <a:ext uri="{9D8B030D-6E8A-4147-A177-3AD203B41FA5}">
                      <a16:colId xmlns:a16="http://schemas.microsoft.com/office/drawing/2014/main" val="3849144365"/>
                    </a:ext>
                  </a:extLst>
                </a:gridCol>
                <a:gridCol w="8285300">
                  <a:extLst>
                    <a:ext uri="{9D8B030D-6E8A-4147-A177-3AD203B41FA5}">
                      <a16:colId xmlns:a16="http://schemas.microsoft.com/office/drawing/2014/main" val="2811305392"/>
                    </a:ext>
                  </a:extLst>
                </a:gridCol>
              </a:tblGrid>
              <a:tr h="1984060">
                <a:tc>
                  <a:txBody>
                    <a:bodyPr/>
                    <a:lstStyle/>
                    <a:p>
                      <a:pPr algn="l"/>
                      <a:r>
                        <a:rPr lang="nl-NL" sz="4000">
                          <a:latin typeface="Arimo" panose="020B0604020202020204" pitchFamily="34" charset="0"/>
                          <a:ea typeface="Arimo" panose="020B0604020202020204" pitchFamily="34" charset="0"/>
                          <a:cs typeface="Arimo" panose="020B0604020202020204" pitchFamily="34" charset="0"/>
                        </a:rPr>
                        <a:t>Open wereldoriëntatie</a:t>
                      </a:r>
                    </a:p>
                  </a:txBody>
                  <a:tcPr/>
                </a:tc>
                <a:tc>
                  <a:txBody>
                    <a:bodyPr/>
                    <a:lstStyle/>
                    <a:p>
                      <a:pPr algn="l"/>
                      <a:r>
                        <a:rPr lang="nl-NL" sz="4000">
                          <a:latin typeface="Arimo" panose="020B0604020202020204" pitchFamily="34" charset="0"/>
                          <a:ea typeface="Arimo" panose="020B0604020202020204" pitchFamily="34" charset="0"/>
                          <a:cs typeface="Arimo" panose="020B0604020202020204" pitchFamily="34" charset="0"/>
                        </a:rPr>
                        <a:t>Het verhaal van jouw omgeving ontdekken op een historische plek in de omgeving. </a:t>
                      </a:r>
                    </a:p>
                  </a:txBody>
                  <a:tcPr/>
                </a:tc>
                <a:extLst>
                  <a:ext uri="{0D108BD9-81ED-4DB2-BD59-A6C34878D82A}">
                    <a16:rowId xmlns:a16="http://schemas.microsoft.com/office/drawing/2014/main" val="3432832639"/>
                  </a:ext>
                </a:extLst>
              </a:tr>
              <a:tr h="724339">
                <a:tc>
                  <a:txBody>
                    <a:bodyPr/>
                    <a:lstStyle/>
                    <a:p>
                      <a:pPr algn="l"/>
                      <a:r>
                        <a:rPr lang="nl-NL" sz="4000">
                          <a:latin typeface="Arimo" panose="020B0604020202020204" pitchFamily="34" charset="0"/>
                          <a:ea typeface="Arimo" panose="020B0604020202020204" pitchFamily="34" charset="0"/>
                          <a:cs typeface="Arimo" panose="020B0604020202020204" pitchFamily="34" charset="0"/>
                        </a:rPr>
                        <a:t>Samenwerken / netwerken</a:t>
                      </a:r>
                    </a:p>
                  </a:txBody>
                  <a:tcPr/>
                </a:tc>
                <a:tc>
                  <a:txBody>
                    <a:bodyPr/>
                    <a:lstStyle/>
                    <a:p>
                      <a:pPr algn="l"/>
                      <a:r>
                        <a:rPr lang="nl-NL" sz="4000">
                          <a:latin typeface="Arimo" panose="020B0604020202020204" pitchFamily="34" charset="0"/>
                          <a:ea typeface="Arimo" panose="020B0604020202020204" pitchFamily="34" charset="0"/>
                          <a:cs typeface="Arimo" panose="020B0604020202020204" pitchFamily="34" charset="0"/>
                        </a:rPr>
                        <a:t>Samenwerken aan een expositie.</a:t>
                      </a:r>
                    </a:p>
                  </a:txBody>
                  <a:tcPr/>
                </a:tc>
                <a:extLst>
                  <a:ext uri="{0D108BD9-81ED-4DB2-BD59-A6C34878D82A}">
                    <a16:rowId xmlns:a16="http://schemas.microsoft.com/office/drawing/2014/main" val="480272729"/>
                  </a:ext>
                </a:extLst>
              </a:tr>
              <a:tr h="1354199">
                <a:tc>
                  <a:txBody>
                    <a:bodyPr/>
                    <a:lstStyle/>
                    <a:p>
                      <a:pPr marL="0" marR="0" lvl="0" indent="0" algn="l" defTabSz="825500" eaLnBrk="1" fontAlgn="auto" latinLnBrk="0" hangingPunct="1">
                        <a:lnSpc>
                          <a:spcPct val="100000"/>
                        </a:lnSpc>
                        <a:spcBef>
                          <a:spcPts val="0"/>
                        </a:spcBef>
                        <a:spcAft>
                          <a:spcPts val="0"/>
                        </a:spcAft>
                        <a:buClrTx/>
                        <a:buSzTx/>
                        <a:buFontTx/>
                        <a:buNone/>
                        <a:tabLst/>
                        <a:defRPr/>
                      </a:pPr>
                      <a:r>
                        <a:rPr lang="nl-NL" sz="4000">
                          <a:latin typeface="Arimo" panose="020B0604020202020204" pitchFamily="34" charset="0"/>
                          <a:ea typeface="Arimo" panose="020B0604020202020204" pitchFamily="34" charset="0"/>
                          <a:cs typeface="Arimo" panose="020B0604020202020204" pitchFamily="34" charset="0"/>
                        </a:rPr>
                        <a:t>Ondernemende houding</a:t>
                      </a:r>
                    </a:p>
                    <a:p>
                      <a:pPr algn="l"/>
                      <a:endParaRPr lang="nl-NL" sz="4000">
                        <a:latin typeface="Arimo" panose="020B0604020202020204" pitchFamily="34" charset="0"/>
                        <a:ea typeface="Arimo" panose="020B0604020202020204" pitchFamily="34" charset="0"/>
                        <a:cs typeface="Arimo" panose="020B0604020202020204" pitchFamily="34" charset="0"/>
                      </a:endParaRPr>
                    </a:p>
                  </a:txBody>
                  <a:tcPr/>
                </a:tc>
                <a:tc>
                  <a:txBody>
                    <a:bodyPr/>
                    <a:lstStyle/>
                    <a:p>
                      <a:pPr algn="l"/>
                      <a:r>
                        <a:rPr lang="nl-NL" sz="4000">
                          <a:latin typeface="Arimo" panose="020B0604020202020204" pitchFamily="34" charset="0"/>
                          <a:ea typeface="Arimo" panose="020B0604020202020204" pitchFamily="34" charset="0"/>
                          <a:cs typeface="Arimo" panose="020B0604020202020204" pitchFamily="34" charset="0"/>
                        </a:rPr>
                        <a:t>Initiatief nemen tijdens een improvisatieopdracht op toneel.</a:t>
                      </a:r>
                    </a:p>
                  </a:txBody>
                  <a:tcPr/>
                </a:tc>
                <a:extLst>
                  <a:ext uri="{0D108BD9-81ED-4DB2-BD59-A6C34878D82A}">
                    <a16:rowId xmlns:a16="http://schemas.microsoft.com/office/drawing/2014/main" val="724489068"/>
                  </a:ext>
                </a:extLst>
              </a:tr>
              <a:tr h="724339">
                <a:tc>
                  <a:txBody>
                    <a:bodyPr/>
                    <a:lstStyle/>
                    <a:p>
                      <a:pPr algn="l"/>
                      <a:r>
                        <a:rPr lang="nl-NL" sz="4000">
                          <a:latin typeface="Arimo" panose="020B0604020202020204" pitchFamily="34" charset="0"/>
                          <a:ea typeface="Arimo" panose="020B0604020202020204" pitchFamily="34" charset="0"/>
                          <a:cs typeface="Arimo" panose="020B0604020202020204" pitchFamily="34" charset="0"/>
                        </a:rPr>
                        <a:t>Digitale vaardigheid</a:t>
                      </a:r>
                    </a:p>
                  </a:txBody>
                  <a:tcPr/>
                </a:tc>
                <a:tc>
                  <a:txBody>
                    <a:bodyPr/>
                    <a:lstStyle/>
                    <a:p>
                      <a:pPr algn="l"/>
                      <a:r>
                        <a:rPr lang="nl-NL" sz="4000">
                          <a:latin typeface="Arimo" panose="020B0604020202020204" pitchFamily="34" charset="0"/>
                          <a:ea typeface="Arimo" panose="020B0604020202020204" pitchFamily="34" charset="0"/>
                          <a:cs typeface="Arimo" panose="020B0604020202020204" pitchFamily="34" charset="0"/>
                        </a:rPr>
                        <a:t>Het maken van een animatie.</a:t>
                      </a:r>
                    </a:p>
                  </a:txBody>
                  <a:tcPr/>
                </a:tc>
                <a:extLst>
                  <a:ext uri="{0D108BD9-81ED-4DB2-BD59-A6C34878D82A}">
                    <a16:rowId xmlns:a16="http://schemas.microsoft.com/office/drawing/2014/main" val="1468465548"/>
                  </a:ext>
                </a:extLst>
              </a:tr>
              <a:tr h="724339">
                <a:tc>
                  <a:txBody>
                    <a:bodyPr/>
                    <a:lstStyle/>
                    <a:p>
                      <a:pPr algn="l"/>
                      <a:r>
                        <a:rPr lang="nl-NL" sz="4000">
                          <a:latin typeface="Arimo" panose="020B0604020202020204" pitchFamily="34" charset="0"/>
                          <a:ea typeface="Arimo" panose="020B0604020202020204" pitchFamily="34" charset="0"/>
                          <a:cs typeface="Arimo" panose="020B0604020202020204" pitchFamily="34" charset="0"/>
                        </a:rPr>
                        <a:t>Kritisch denken</a:t>
                      </a:r>
                    </a:p>
                  </a:txBody>
                  <a:tcPr/>
                </a:tc>
                <a:tc>
                  <a:txBody>
                    <a:bodyPr/>
                    <a:lstStyle/>
                    <a:p>
                      <a:pPr algn="l"/>
                      <a:r>
                        <a:rPr lang="nl-NL" sz="4000">
                          <a:latin typeface="Arimo" panose="020B0604020202020204" pitchFamily="34" charset="0"/>
                          <a:ea typeface="Arimo" panose="020B0604020202020204" pitchFamily="34" charset="0"/>
                          <a:cs typeface="Arimo" panose="020B0604020202020204" pitchFamily="34" charset="0"/>
                        </a:rPr>
                        <a:t>Het voeren van een filosofisch gesprek.</a:t>
                      </a:r>
                    </a:p>
                  </a:txBody>
                  <a:tcPr/>
                </a:tc>
                <a:extLst>
                  <a:ext uri="{0D108BD9-81ED-4DB2-BD59-A6C34878D82A}">
                    <a16:rowId xmlns:a16="http://schemas.microsoft.com/office/drawing/2014/main" val="1015846004"/>
                  </a:ext>
                </a:extLst>
              </a:tr>
              <a:tr h="724339">
                <a:tc>
                  <a:txBody>
                    <a:bodyPr/>
                    <a:lstStyle/>
                    <a:p>
                      <a:pPr algn="l"/>
                      <a:r>
                        <a:rPr lang="nl-NL" sz="4000">
                          <a:latin typeface="Arimo" panose="020B0604020202020204" pitchFamily="34" charset="0"/>
                          <a:ea typeface="Arimo" panose="020B0604020202020204" pitchFamily="34" charset="0"/>
                          <a:cs typeface="Arimo" panose="020B0604020202020204" pitchFamily="34" charset="0"/>
                        </a:rPr>
                        <a:t>Zelfregulatie</a:t>
                      </a:r>
                    </a:p>
                  </a:txBody>
                  <a:tcPr/>
                </a:tc>
                <a:tc>
                  <a:txBody>
                    <a:bodyPr/>
                    <a:lstStyle/>
                    <a:p>
                      <a:pPr algn="l"/>
                      <a:r>
                        <a:rPr lang="nl-NL" sz="4000">
                          <a:latin typeface="Arimo" panose="020B0604020202020204" pitchFamily="34" charset="0"/>
                          <a:ea typeface="Arimo" panose="020B0604020202020204" pitchFamily="34" charset="0"/>
                          <a:cs typeface="Arimo" panose="020B0604020202020204" pitchFamily="34" charset="0"/>
                        </a:rPr>
                        <a:t>Emoties uitdrukken met muziek, dans of drama.</a:t>
                      </a:r>
                    </a:p>
                  </a:txBody>
                  <a:tcPr/>
                </a:tc>
                <a:extLst>
                  <a:ext uri="{0D108BD9-81ED-4DB2-BD59-A6C34878D82A}">
                    <a16:rowId xmlns:a16="http://schemas.microsoft.com/office/drawing/2014/main" val="355284812"/>
                  </a:ext>
                </a:extLst>
              </a:tr>
              <a:tr h="724339">
                <a:tc>
                  <a:txBody>
                    <a:bodyPr/>
                    <a:lstStyle/>
                    <a:p>
                      <a:pPr algn="l"/>
                      <a:r>
                        <a:rPr lang="nl-NL" sz="4000">
                          <a:latin typeface="Arimo" panose="020B0604020202020204" pitchFamily="34" charset="0"/>
                          <a:ea typeface="Arimo" panose="020B0604020202020204" pitchFamily="34" charset="0"/>
                          <a:cs typeface="Arimo" panose="020B0604020202020204" pitchFamily="34" charset="0"/>
                        </a:rPr>
                        <a:t>Motivatie</a:t>
                      </a:r>
                    </a:p>
                  </a:txBody>
                  <a:tcPr/>
                </a:tc>
                <a:tc>
                  <a:txBody>
                    <a:bodyPr/>
                    <a:lstStyle/>
                    <a:p>
                      <a:pPr algn="l"/>
                      <a:r>
                        <a:rPr lang="nl-NL" sz="4000" dirty="0">
                          <a:latin typeface="Arimo" panose="020B0604020202020204" pitchFamily="34" charset="0"/>
                          <a:ea typeface="Arimo" panose="020B0604020202020204" pitchFamily="34" charset="0"/>
                          <a:cs typeface="Arimo" panose="020B0604020202020204" pitchFamily="34" charset="0"/>
                        </a:rPr>
                        <a:t>Vanuit je eigen interesse een creatief onderzoek starten.</a:t>
                      </a:r>
                    </a:p>
                  </a:txBody>
                  <a:tcPr/>
                </a:tc>
                <a:extLst>
                  <a:ext uri="{0D108BD9-81ED-4DB2-BD59-A6C34878D82A}">
                    <a16:rowId xmlns:a16="http://schemas.microsoft.com/office/drawing/2014/main" val="4272994378"/>
                  </a:ext>
                </a:extLst>
              </a:tr>
              <a:tr h="724339">
                <a:tc>
                  <a:txBody>
                    <a:bodyPr/>
                    <a:lstStyle/>
                    <a:p>
                      <a:pPr algn="l"/>
                      <a:r>
                        <a:rPr lang="nl-NL" sz="4000">
                          <a:latin typeface="Arimo" panose="020B0604020202020204" pitchFamily="34" charset="0"/>
                          <a:ea typeface="Arimo" panose="020B0604020202020204" pitchFamily="34" charset="0"/>
                          <a:cs typeface="Arimo" panose="020B0604020202020204" pitchFamily="34" charset="0"/>
                        </a:rPr>
                        <a:t>Motorische vaardigheden</a:t>
                      </a:r>
                    </a:p>
                  </a:txBody>
                  <a:tcPr/>
                </a:tc>
                <a:tc>
                  <a:txBody>
                    <a:bodyPr/>
                    <a:lstStyle/>
                    <a:p>
                      <a:pPr algn="l"/>
                      <a:r>
                        <a:rPr lang="nl-NL" sz="4000" dirty="0">
                          <a:latin typeface="Arimo" panose="020B0604020202020204" pitchFamily="34" charset="0"/>
                          <a:ea typeface="Arimo" panose="020B0604020202020204" pitchFamily="34" charset="0"/>
                          <a:cs typeface="Arimo" panose="020B0604020202020204" pitchFamily="34" charset="0"/>
                        </a:rPr>
                        <a:t>Fijne motoriek oefenen d.m.v. ambachtelijke vaardigheden. Of leer vioolspelen.</a:t>
                      </a:r>
                    </a:p>
                  </a:txBody>
                  <a:tcPr/>
                </a:tc>
                <a:extLst>
                  <a:ext uri="{0D108BD9-81ED-4DB2-BD59-A6C34878D82A}">
                    <a16:rowId xmlns:a16="http://schemas.microsoft.com/office/drawing/2014/main" val="1592138403"/>
                  </a:ext>
                </a:extLst>
              </a:tr>
            </a:tbl>
          </a:graphicData>
        </a:graphic>
      </p:graphicFrame>
    </p:spTree>
    <p:extLst>
      <p:ext uri="{BB962C8B-B14F-4D97-AF65-F5344CB8AC3E}">
        <p14:creationId xmlns:p14="http://schemas.microsoft.com/office/powerpoint/2010/main" val="285499215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DE6F7-9BEF-1746-1570-A954C4A2049A}"/>
            </a:ext>
          </a:extLst>
        </p:cNvPr>
        <p:cNvGrpSpPr/>
        <p:nvPr/>
      </p:nvGrpSpPr>
      <p:grpSpPr>
        <a:xfrm>
          <a:off x="0" y="0"/>
          <a:ext cx="0" cy="0"/>
          <a:chOff x="0" y="0"/>
          <a:chExt cx="0" cy="0"/>
        </a:xfrm>
      </p:grpSpPr>
      <p:pic>
        <p:nvPicPr>
          <p:cNvPr id="3" name="Picture 2" descr="Premium Photo | Contemporary art concept collage with antique statue head  in a zine culture style. male beard face with glasses. modern pop art.">
            <a:extLst>
              <a:ext uri="{FF2B5EF4-FFF2-40B4-BE49-F238E27FC236}">
                <a16:creationId xmlns:a16="http://schemas.microsoft.com/office/drawing/2014/main" id="{24463126-0100-7412-8564-F158046FE6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630" b="26130"/>
          <a:stretch/>
        </p:blipFill>
        <p:spPr bwMode="auto">
          <a:xfrm>
            <a:off x="20" y="2564"/>
            <a:ext cx="24383980" cy="13713436"/>
          </a:xfrm>
          <a:prstGeom prst="rect">
            <a:avLst/>
          </a:prstGeom>
          <a:noFill/>
          <a:extLst>
            <a:ext uri="{909E8E84-426E-40DD-AFC4-6F175D3DCCD1}">
              <a14:hiddenFill xmlns:a14="http://schemas.microsoft.com/office/drawing/2010/main">
                <a:solidFill>
                  <a:srgbClr val="FFFFFF"/>
                </a:solidFill>
              </a14:hiddenFill>
            </a:ext>
          </a:extLst>
        </p:spPr>
      </p:pic>
      <p:pic>
        <p:nvPicPr>
          <p:cNvPr id="132" name="Image" descr="Image">
            <a:extLst>
              <a:ext uri="{FF2B5EF4-FFF2-40B4-BE49-F238E27FC236}">
                <a16:creationId xmlns:a16="http://schemas.microsoft.com/office/drawing/2014/main" id="{7861FB18-E535-CDDB-758E-8086EEEA4457}"/>
              </a:ext>
            </a:extLst>
          </p:cNvPr>
          <p:cNvPicPr>
            <a:picLocks noChangeAspect="1"/>
          </p:cNvPicPr>
          <p:nvPr/>
        </p:nvPicPr>
        <p:blipFill>
          <a:blip r:embed="rId4"/>
          <a:stretch>
            <a:fillRect/>
          </a:stretch>
        </p:blipFill>
        <p:spPr>
          <a:xfrm>
            <a:off x="0" y="12192000"/>
            <a:ext cx="24384000" cy="1524000"/>
          </a:xfrm>
          <a:prstGeom prst="rect">
            <a:avLst/>
          </a:prstGeom>
          <a:ln w="12700">
            <a:miter lim="400000"/>
          </a:ln>
        </p:spPr>
      </p:pic>
    </p:spTree>
    <p:extLst>
      <p:ext uri="{BB962C8B-B14F-4D97-AF65-F5344CB8AC3E}">
        <p14:creationId xmlns:p14="http://schemas.microsoft.com/office/powerpoint/2010/main" val="2647341282"/>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2" name="Image" descr="Image"/>
          <p:cNvPicPr>
            <a:picLocks noChangeAspect="1"/>
          </p:cNvPicPr>
          <p:nvPr/>
        </p:nvPicPr>
        <p:blipFill>
          <a:blip r:embed="rId3"/>
          <a:stretch>
            <a:fillRect/>
          </a:stretch>
        </p:blipFill>
        <p:spPr>
          <a:xfrm>
            <a:off x="0" y="12192000"/>
            <a:ext cx="24384000" cy="1524000"/>
          </a:xfrm>
          <a:prstGeom prst="rect">
            <a:avLst/>
          </a:prstGeom>
          <a:ln w="12700">
            <a:miter lim="400000"/>
          </a:ln>
        </p:spPr>
      </p:pic>
      <p:sp>
        <p:nvSpPr>
          <p:cNvPr id="3" name="Opsomming">
            <a:extLst>
              <a:ext uri="{FF2B5EF4-FFF2-40B4-BE49-F238E27FC236}">
                <a16:creationId xmlns:a16="http://schemas.microsoft.com/office/drawing/2014/main" id="{B47EF72E-25D9-9032-8384-797D5F5D5D67}"/>
              </a:ext>
            </a:extLst>
          </p:cNvPr>
          <p:cNvSpPr txBox="1"/>
          <p:nvPr/>
        </p:nvSpPr>
        <p:spPr>
          <a:xfrm>
            <a:off x="4854080" y="973641"/>
            <a:ext cx="17068326" cy="199084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b">
            <a:normAutofit/>
          </a:bodyPr>
          <a:lstStyle>
            <a:lvl1pPr algn="l">
              <a:defRPr sz="5000" b="0">
                <a:solidFill>
                  <a:srgbClr val="82368C"/>
                </a:solidFill>
                <a:latin typeface="Arimo Bold"/>
                <a:ea typeface="Arimo Bold"/>
                <a:cs typeface="Arimo Bold"/>
                <a:sym typeface="Arimo Bold"/>
              </a:defRPr>
            </a:lvl1pPr>
          </a:lstStyle>
          <a:p>
            <a:pPr algn="ctr">
              <a:defRPr sz="5000" b="0">
                <a:solidFill>
                  <a:srgbClr val="82368C"/>
                </a:solidFill>
                <a:latin typeface="Arimo Bold"/>
                <a:ea typeface="Arimo Bold"/>
                <a:cs typeface="Arimo Bold"/>
                <a:sym typeface="Arimo Bold"/>
              </a:defRPr>
            </a:pPr>
            <a:r>
              <a:rPr lang="nl-NL" sz="6600"/>
              <a:t>Aan de slag!</a:t>
            </a:r>
          </a:p>
        </p:txBody>
      </p:sp>
      <p:pic>
        <p:nvPicPr>
          <p:cNvPr id="1028" name="Picture 4">
            <a:extLst>
              <a:ext uri="{FF2B5EF4-FFF2-40B4-BE49-F238E27FC236}">
                <a16:creationId xmlns:a16="http://schemas.microsoft.com/office/drawing/2014/main" id="{20AED28B-DA0B-E98B-9A4E-43FDF7D6C7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7219" y="3726483"/>
            <a:ext cx="15142048" cy="7703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7998251"/>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 name="Image" descr="Image"/>
          <p:cNvPicPr>
            <a:picLocks noChangeAspect="1"/>
          </p:cNvPicPr>
          <p:nvPr/>
        </p:nvPicPr>
        <p:blipFill>
          <a:blip r:embed="rId3"/>
          <a:stretch>
            <a:fillRect/>
          </a:stretch>
        </p:blipFill>
        <p:spPr>
          <a:xfrm>
            <a:off x="0" y="12192000"/>
            <a:ext cx="24384000" cy="1524000"/>
          </a:xfrm>
          <a:prstGeom prst="rect">
            <a:avLst/>
          </a:prstGeom>
          <a:ln w="12700">
            <a:miter lim="400000"/>
          </a:ln>
        </p:spPr>
      </p:pic>
      <p:sp>
        <p:nvSpPr>
          <p:cNvPr id="3" name="Opsomming">
            <a:extLst>
              <a:ext uri="{FF2B5EF4-FFF2-40B4-BE49-F238E27FC236}">
                <a16:creationId xmlns:a16="http://schemas.microsoft.com/office/drawing/2014/main" id="{B47EF72E-25D9-9032-8384-797D5F5D5D67}"/>
              </a:ext>
            </a:extLst>
          </p:cNvPr>
          <p:cNvSpPr txBox="1"/>
          <p:nvPr/>
        </p:nvSpPr>
        <p:spPr>
          <a:xfrm>
            <a:off x="3657837" y="1738674"/>
            <a:ext cx="17068326" cy="1990842"/>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vert="horz" lIns="91440" tIns="45720" rIns="91440" bIns="45720" rtlCol="0" anchor="b">
            <a:normAutofit/>
          </a:bodyPr>
          <a:lstStyle>
            <a:lvl1pPr algn="l">
              <a:defRPr sz="5000" b="0">
                <a:solidFill>
                  <a:srgbClr val="82368C"/>
                </a:solidFill>
                <a:latin typeface="Arimo Bold"/>
                <a:ea typeface="Arimo Bold"/>
                <a:cs typeface="Arimo Bold"/>
                <a:sym typeface="Arimo Bold"/>
              </a:defRPr>
            </a:lvl1pPr>
          </a:lstStyle>
          <a:p>
            <a:pPr algn="ctr">
              <a:defRPr sz="5000" b="0">
                <a:solidFill>
                  <a:srgbClr val="82368C"/>
                </a:solidFill>
                <a:latin typeface="Arimo Bold"/>
                <a:ea typeface="Arimo Bold"/>
                <a:cs typeface="Arimo Bold"/>
                <a:sym typeface="Arimo Bold"/>
              </a:defRPr>
            </a:pPr>
            <a:r>
              <a:rPr lang="nl-NL" sz="6600"/>
              <a:t>Contactgegevens</a:t>
            </a:r>
          </a:p>
        </p:txBody>
      </p:sp>
      <p:sp>
        <p:nvSpPr>
          <p:cNvPr id="4" name="Tekstvak 3">
            <a:extLst>
              <a:ext uri="{FF2B5EF4-FFF2-40B4-BE49-F238E27FC236}">
                <a16:creationId xmlns:a16="http://schemas.microsoft.com/office/drawing/2014/main" id="{031E26E1-2F7A-2B96-4B80-1C49AA29836A}"/>
              </a:ext>
            </a:extLst>
          </p:cNvPr>
          <p:cNvSpPr txBox="1"/>
          <p:nvPr/>
        </p:nvSpPr>
        <p:spPr>
          <a:xfrm>
            <a:off x="9579864" y="5575021"/>
            <a:ext cx="8333232" cy="44114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nl-NL" sz="4000" i="0" u="none" strike="noStrike" cap="none" spc="0" normalizeH="0" baseline="0" dirty="0">
                <a:ln>
                  <a:noFill/>
                </a:ln>
                <a:solidFill>
                  <a:srgbClr val="000000"/>
                </a:solidFill>
                <a:effectLst/>
                <a:uFillTx/>
                <a:latin typeface="Arimo" panose="020B0604020202020204" pitchFamily="34" charset="0"/>
                <a:ea typeface="Arimo" panose="020B0604020202020204" pitchFamily="34" charset="0"/>
                <a:cs typeface="Arimo" panose="020B0604020202020204" pitchFamily="34" charset="0"/>
                <a:sym typeface="Helvetica Neue"/>
              </a:rPr>
              <a:t>Bas Hendrickx</a:t>
            </a:r>
            <a:br>
              <a:rPr kumimoji="0" lang="nl-NL" sz="4000" b="0" i="0" u="none" strike="noStrike" cap="none" spc="0" normalizeH="0" baseline="0" dirty="0">
                <a:ln>
                  <a:noFill/>
                </a:ln>
                <a:solidFill>
                  <a:srgbClr val="000000"/>
                </a:solidFill>
                <a:effectLst/>
                <a:uFillTx/>
                <a:latin typeface="Arimo" panose="020B0604020202020204" pitchFamily="34" charset="0"/>
                <a:ea typeface="Arimo" panose="020B0604020202020204" pitchFamily="34" charset="0"/>
                <a:cs typeface="Arimo" panose="020B0604020202020204" pitchFamily="34" charset="0"/>
                <a:sym typeface="Helvetica Neue"/>
              </a:rPr>
            </a:br>
            <a:r>
              <a:rPr kumimoji="0" lang="nl-NL" sz="4000" b="0" i="0" u="none" strike="noStrike" cap="none" spc="0" normalizeH="0" baseline="0" dirty="0">
                <a:ln>
                  <a:noFill/>
                </a:ln>
                <a:solidFill>
                  <a:srgbClr val="000000"/>
                </a:solidFill>
                <a:effectLst/>
                <a:uFillTx/>
                <a:latin typeface="Arimo" panose="020B0604020202020204" pitchFamily="34" charset="0"/>
                <a:ea typeface="Arimo" panose="020B0604020202020204" pitchFamily="34" charset="0"/>
                <a:cs typeface="Arimo" panose="020B0604020202020204" pitchFamily="34" charset="0"/>
                <a:sym typeface="Helvetica Neue"/>
              </a:rPr>
              <a:t>Adviseur Cultuuronderwijs</a:t>
            </a:r>
            <a:br>
              <a:rPr kumimoji="0" lang="nl-NL" sz="4000" b="0" i="0" u="none" strike="noStrike" cap="none" spc="0" normalizeH="0" baseline="0" dirty="0">
                <a:ln>
                  <a:noFill/>
                </a:ln>
                <a:solidFill>
                  <a:srgbClr val="000000"/>
                </a:solidFill>
                <a:effectLst/>
                <a:uFillTx/>
                <a:latin typeface="Arimo" panose="020B0604020202020204" pitchFamily="34" charset="0"/>
                <a:ea typeface="Arimo" panose="020B0604020202020204" pitchFamily="34" charset="0"/>
                <a:cs typeface="Arimo" panose="020B0604020202020204" pitchFamily="34" charset="0"/>
                <a:sym typeface="Helvetica Neue"/>
              </a:rPr>
            </a:br>
            <a:r>
              <a:rPr kumimoji="0" lang="nl-NL" sz="4000" b="0" i="0" u="none" strike="noStrike" cap="none" spc="0" normalizeH="0" baseline="0" dirty="0">
                <a:ln>
                  <a:noFill/>
                </a:ln>
                <a:solidFill>
                  <a:srgbClr val="000000"/>
                </a:solidFill>
                <a:effectLst/>
                <a:uFillTx/>
                <a:latin typeface="Arimo" panose="020B0604020202020204" pitchFamily="34" charset="0"/>
                <a:ea typeface="Arimo" panose="020B0604020202020204" pitchFamily="34" charset="0"/>
                <a:cs typeface="Arimo" panose="020B0604020202020204" pitchFamily="34" charset="0"/>
                <a:sym typeface="Helvetica Neue"/>
              </a:rPr>
              <a:t>Projectleider CMK Groningen</a:t>
            </a:r>
            <a:br>
              <a:rPr kumimoji="0" lang="nl-NL" sz="4000" b="0" i="0" u="none" strike="noStrike" cap="none" spc="0" normalizeH="0" baseline="0" dirty="0">
                <a:ln>
                  <a:noFill/>
                </a:ln>
                <a:solidFill>
                  <a:srgbClr val="000000"/>
                </a:solidFill>
                <a:effectLst/>
                <a:uFillTx/>
                <a:latin typeface="Arimo" panose="020B0604020202020204" pitchFamily="34" charset="0"/>
                <a:ea typeface="Arimo" panose="020B0604020202020204" pitchFamily="34" charset="0"/>
                <a:cs typeface="Arimo" panose="020B0604020202020204" pitchFamily="34" charset="0"/>
                <a:sym typeface="Helvetica Neue"/>
              </a:rPr>
            </a:br>
            <a:r>
              <a:rPr kumimoji="0" lang="nl-NL" sz="4000" b="0" i="0" u="none" strike="noStrike" cap="none" spc="0" normalizeH="0" baseline="0" dirty="0">
                <a:ln>
                  <a:noFill/>
                </a:ln>
                <a:solidFill>
                  <a:srgbClr val="000000"/>
                </a:solidFill>
                <a:effectLst/>
                <a:uFillTx/>
                <a:latin typeface="Arimo" panose="020B0604020202020204" pitchFamily="34" charset="0"/>
                <a:ea typeface="Arimo" panose="020B0604020202020204" pitchFamily="34" charset="0"/>
                <a:cs typeface="Arimo" panose="020B0604020202020204" pitchFamily="34" charset="0"/>
                <a:sym typeface="Helvetica Neue"/>
              </a:rPr>
              <a:t>06 8022 9022</a:t>
            </a:r>
            <a:br>
              <a:rPr kumimoji="0" lang="nl-NL" sz="4000" b="0" i="0" u="none" strike="noStrike" cap="none" spc="0" normalizeH="0" baseline="0" dirty="0">
                <a:ln>
                  <a:noFill/>
                </a:ln>
                <a:solidFill>
                  <a:srgbClr val="000000"/>
                </a:solidFill>
                <a:effectLst/>
                <a:uFillTx/>
                <a:latin typeface="Arimo" panose="020B0604020202020204" pitchFamily="34" charset="0"/>
                <a:ea typeface="Arimo" panose="020B0604020202020204" pitchFamily="34" charset="0"/>
                <a:cs typeface="Arimo" panose="020B0604020202020204" pitchFamily="34" charset="0"/>
                <a:sym typeface="Helvetica Neue"/>
              </a:rPr>
            </a:br>
            <a:r>
              <a:rPr kumimoji="0" lang="nl-NL" sz="4000" b="0" i="0" u="none" strike="noStrike" cap="none" spc="0" normalizeH="0" baseline="0" dirty="0">
                <a:ln>
                  <a:noFill/>
                </a:ln>
                <a:solidFill>
                  <a:srgbClr val="000000"/>
                </a:solidFill>
                <a:effectLst/>
                <a:uFillTx/>
                <a:latin typeface="Arimo" panose="020B0604020202020204" pitchFamily="34" charset="0"/>
                <a:ea typeface="Arimo" panose="020B0604020202020204" pitchFamily="34" charset="0"/>
                <a:cs typeface="Arimo" panose="020B0604020202020204" pitchFamily="34" charset="0"/>
                <a:sym typeface="Helvetica Neue"/>
              </a:rPr>
              <a:t>bas@kunstencultuur.nl</a:t>
            </a:r>
            <a:br>
              <a:rPr kumimoji="0" lang="nl-NL" sz="4000" b="0" i="0" u="none" strike="noStrike" cap="none" spc="0" normalizeH="0" baseline="0" dirty="0">
                <a:ln>
                  <a:noFill/>
                </a:ln>
                <a:solidFill>
                  <a:srgbClr val="000000"/>
                </a:solidFill>
                <a:effectLst/>
                <a:uFillTx/>
                <a:latin typeface="Arimo" panose="020B0604020202020204" pitchFamily="34" charset="0"/>
                <a:ea typeface="Arimo" panose="020B0604020202020204" pitchFamily="34" charset="0"/>
                <a:cs typeface="Arimo" panose="020B0604020202020204" pitchFamily="34" charset="0"/>
                <a:sym typeface="Helvetica Neue"/>
              </a:rPr>
            </a:br>
            <a:endParaRPr kumimoji="0" lang="nl-NL" sz="4000" b="0" i="0" u="none" strike="noStrike" cap="none" spc="0" normalizeH="0" baseline="0" dirty="0">
              <a:ln>
                <a:noFill/>
              </a:ln>
              <a:solidFill>
                <a:srgbClr val="000000"/>
              </a:solidFill>
              <a:effectLst/>
              <a:uFillTx/>
              <a:latin typeface="Arimo" panose="020B0604020202020204" pitchFamily="34" charset="0"/>
              <a:ea typeface="Arimo" panose="020B0604020202020204" pitchFamily="34" charset="0"/>
              <a:cs typeface="Arimo" panose="020B0604020202020204" pitchFamily="34" charset="0"/>
              <a:sym typeface="Helvetica Neue"/>
            </a:endParaRPr>
          </a:p>
          <a:p>
            <a:pPr marL="0" marR="0" indent="0" algn="l" defTabSz="825500" rtl="0" fontAlgn="auto" latinLnBrk="0" hangingPunct="0">
              <a:lnSpc>
                <a:spcPct val="100000"/>
              </a:lnSpc>
              <a:spcBef>
                <a:spcPts val="0"/>
              </a:spcBef>
              <a:spcAft>
                <a:spcPts val="0"/>
              </a:spcAft>
              <a:buClrTx/>
              <a:buSzTx/>
              <a:buFontTx/>
              <a:buNone/>
              <a:tabLst/>
            </a:pPr>
            <a:endParaRPr kumimoji="0" lang="nl-NL" sz="4000" b="0" i="0" u="none" strike="noStrike" cap="none" spc="0" normalizeH="0" baseline="0" dirty="0">
              <a:ln>
                <a:noFill/>
              </a:ln>
              <a:solidFill>
                <a:srgbClr val="000000"/>
              </a:solidFill>
              <a:effectLst/>
              <a:uFillTx/>
              <a:latin typeface="Arimo" panose="020B0604020202020204" pitchFamily="34" charset="0"/>
              <a:ea typeface="Arimo" panose="020B0604020202020204" pitchFamily="34" charset="0"/>
              <a:cs typeface="Arimo" panose="020B0604020202020204" pitchFamily="34" charset="0"/>
              <a:sym typeface="Helvetica Neue"/>
            </a:endParaRPr>
          </a:p>
        </p:txBody>
      </p:sp>
    </p:spTree>
    <p:extLst>
      <p:ext uri="{BB962C8B-B14F-4D97-AF65-F5344CB8AC3E}">
        <p14:creationId xmlns:p14="http://schemas.microsoft.com/office/powerpoint/2010/main" val="39267346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B94BE-D33B-915E-8B95-1D841D23C7C8}"/>
            </a:ext>
          </a:extLst>
        </p:cNvPr>
        <p:cNvGrpSpPr/>
        <p:nvPr/>
      </p:nvGrpSpPr>
      <p:grpSpPr>
        <a:xfrm>
          <a:off x="0" y="0"/>
          <a:ext cx="0" cy="0"/>
          <a:chOff x="0" y="0"/>
          <a:chExt cx="0" cy="0"/>
        </a:xfrm>
      </p:grpSpPr>
      <p:pic>
        <p:nvPicPr>
          <p:cNvPr id="19" name="Image" descr="Image">
            <a:extLst>
              <a:ext uri="{FF2B5EF4-FFF2-40B4-BE49-F238E27FC236}">
                <a16:creationId xmlns:a16="http://schemas.microsoft.com/office/drawing/2014/main" id="{20CDCECD-6AD5-2FD7-433A-BE93DE5AE564}"/>
              </a:ext>
            </a:extLst>
          </p:cNvPr>
          <p:cNvPicPr>
            <a:picLocks noChangeAspect="1"/>
          </p:cNvPicPr>
          <p:nvPr/>
        </p:nvPicPr>
        <p:blipFill>
          <a:blip r:embed="rId3"/>
          <a:stretch>
            <a:fillRect/>
          </a:stretch>
        </p:blipFill>
        <p:spPr>
          <a:xfrm>
            <a:off x="0" y="12192000"/>
            <a:ext cx="24384000" cy="1524000"/>
          </a:xfrm>
          <a:prstGeom prst="rect">
            <a:avLst/>
          </a:prstGeom>
          <a:ln w="12700">
            <a:miter lim="400000"/>
          </a:ln>
        </p:spPr>
      </p:pic>
      <p:pic>
        <p:nvPicPr>
          <p:cNvPr id="8" name="Afbeelding 7" descr="Afbeelding met kleding, persoon, schoeisel, sport&#10;&#10;Automatisch gegenereerde beschrijving">
            <a:extLst>
              <a:ext uri="{FF2B5EF4-FFF2-40B4-BE49-F238E27FC236}">
                <a16:creationId xmlns:a16="http://schemas.microsoft.com/office/drawing/2014/main" id="{56D7853F-D31F-B261-10C4-E4E8A8D4ED5A}"/>
              </a:ext>
            </a:extLst>
          </p:cNvPr>
          <p:cNvPicPr>
            <a:picLocks noChangeAspect="1"/>
          </p:cNvPicPr>
          <p:nvPr/>
        </p:nvPicPr>
        <p:blipFill>
          <a:blip r:embed="rId4">
            <a:extLst>
              <a:ext uri="{28A0092B-C50C-407E-A947-70E740481C1C}">
                <a14:useLocalDpi xmlns:a14="http://schemas.microsoft.com/office/drawing/2010/main" val="0"/>
              </a:ext>
            </a:extLst>
          </a:blip>
          <a:srcRect l="3304" t="2418" b="1447"/>
          <a:stretch/>
        </p:blipFill>
        <p:spPr>
          <a:xfrm>
            <a:off x="9307892" y="59652"/>
            <a:ext cx="7315200" cy="5121948"/>
          </a:xfrm>
          <a:prstGeom prst="rect">
            <a:avLst/>
          </a:prstGeom>
        </p:spPr>
      </p:pic>
      <p:pic>
        <p:nvPicPr>
          <p:cNvPr id="14" name="Afbeelding 13" descr="Afbeelding met kleding, Dans, persoon, lucht&#10;&#10;Automatisch gegenereerde beschrijving">
            <a:extLst>
              <a:ext uri="{FF2B5EF4-FFF2-40B4-BE49-F238E27FC236}">
                <a16:creationId xmlns:a16="http://schemas.microsoft.com/office/drawing/2014/main" id="{22DED7BA-45DA-0D94-AA44-A389DBE928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7788128" y="1118616"/>
            <a:ext cx="7565136" cy="5327904"/>
          </a:xfrm>
          <a:prstGeom prst="rect">
            <a:avLst/>
          </a:prstGeom>
        </p:spPr>
      </p:pic>
      <p:pic>
        <p:nvPicPr>
          <p:cNvPr id="18" name="Afbeelding 17" descr="Afbeelding met kleding, overdekt, muur, persoon&#10;&#10;Automatisch gegenereerde beschrijving">
            <a:extLst>
              <a:ext uri="{FF2B5EF4-FFF2-40B4-BE49-F238E27FC236}">
                <a16:creationId xmlns:a16="http://schemas.microsoft.com/office/drawing/2014/main" id="{0445D7D6-DE27-F76C-F1E4-5BBFD55A3418}"/>
              </a:ext>
            </a:extLst>
          </p:cNvPr>
          <p:cNvPicPr>
            <a:picLocks noChangeAspect="1"/>
          </p:cNvPicPr>
          <p:nvPr/>
        </p:nvPicPr>
        <p:blipFill>
          <a:blip r:embed="rId6">
            <a:extLst>
              <a:ext uri="{28A0092B-C50C-407E-A947-70E740481C1C}">
                <a14:useLocalDpi xmlns:a14="http://schemas.microsoft.com/office/drawing/2010/main" val="0"/>
              </a:ext>
            </a:extLst>
          </a:blip>
          <a:srcRect l="1734" t="2059" r="1571" b="3204"/>
          <a:stretch/>
        </p:blipFill>
        <p:spPr>
          <a:xfrm rot="10800000">
            <a:off x="12132440" y="3971113"/>
            <a:ext cx="7315200" cy="5047488"/>
          </a:xfrm>
          <a:prstGeom prst="rect">
            <a:avLst/>
          </a:prstGeom>
        </p:spPr>
      </p:pic>
      <p:pic>
        <p:nvPicPr>
          <p:cNvPr id="121" name="Image" descr="Image">
            <a:extLst>
              <a:ext uri="{FF2B5EF4-FFF2-40B4-BE49-F238E27FC236}">
                <a16:creationId xmlns:a16="http://schemas.microsoft.com/office/drawing/2014/main" id="{E7079287-4237-5979-BC19-3C1FC9C39D49}"/>
              </a:ext>
            </a:extLst>
          </p:cNvPr>
          <p:cNvPicPr>
            <a:picLocks noChangeAspect="1"/>
          </p:cNvPicPr>
          <p:nvPr/>
        </p:nvPicPr>
        <p:blipFill>
          <a:blip r:embed="rId7"/>
          <a:stretch>
            <a:fillRect/>
          </a:stretch>
        </p:blipFill>
        <p:spPr>
          <a:xfrm>
            <a:off x="0" y="8929776"/>
            <a:ext cx="4445000" cy="4786225"/>
          </a:xfrm>
          <a:prstGeom prst="rect">
            <a:avLst/>
          </a:prstGeom>
          <a:ln w="12700">
            <a:miter lim="400000"/>
          </a:ln>
        </p:spPr>
      </p:pic>
      <p:pic>
        <p:nvPicPr>
          <p:cNvPr id="6" name="Afbeelding 5" descr="Afbeelding met persoon, Menselijk gezicht, kleding, jongen&#10;&#10;Automatisch gegenereerde beschrijving">
            <a:extLst>
              <a:ext uri="{FF2B5EF4-FFF2-40B4-BE49-F238E27FC236}">
                <a16:creationId xmlns:a16="http://schemas.microsoft.com/office/drawing/2014/main" id="{28EE140B-9102-6C35-8C7E-D6F5E343B6D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0800000">
            <a:off x="0" y="8534400"/>
            <a:ext cx="7565136" cy="5327904"/>
          </a:xfrm>
          <a:prstGeom prst="rect">
            <a:avLst/>
          </a:prstGeom>
        </p:spPr>
      </p:pic>
      <p:pic>
        <p:nvPicPr>
          <p:cNvPr id="10" name="Afbeelding 9" descr="Afbeelding met Menselijk gezicht, persoon, kleding, jongen&#10;&#10;Automatisch gegenereerde beschrijving">
            <a:extLst>
              <a:ext uri="{FF2B5EF4-FFF2-40B4-BE49-F238E27FC236}">
                <a16:creationId xmlns:a16="http://schemas.microsoft.com/office/drawing/2014/main" id="{7E7F56AB-8947-6560-67EC-0D67C7CCEAE0}"/>
              </a:ext>
            </a:extLst>
          </p:cNvPr>
          <p:cNvPicPr>
            <a:picLocks noChangeAspect="1"/>
          </p:cNvPicPr>
          <p:nvPr/>
        </p:nvPicPr>
        <p:blipFill>
          <a:blip r:embed="rId9">
            <a:extLst>
              <a:ext uri="{28A0092B-C50C-407E-A947-70E740481C1C}">
                <a14:useLocalDpi xmlns:a14="http://schemas.microsoft.com/office/drawing/2010/main" val="0"/>
              </a:ext>
            </a:extLst>
          </a:blip>
          <a:srcRect l="1712" t="2631" r="1592" b="2631"/>
          <a:stretch/>
        </p:blipFill>
        <p:spPr>
          <a:xfrm>
            <a:off x="16618968" y="8534400"/>
            <a:ext cx="7315200" cy="5047488"/>
          </a:xfrm>
          <a:prstGeom prst="rect">
            <a:avLst/>
          </a:prstGeom>
        </p:spPr>
      </p:pic>
      <p:pic>
        <p:nvPicPr>
          <p:cNvPr id="12" name="Afbeelding 11" descr="Afbeelding met kleding, persoon, meisje, Menselijk gezicht&#10;&#10;Automatisch gegenereerde beschrijving">
            <a:extLst>
              <a:ext uri="{FF2B5EF4-FFF2-40B4-BE49-F238E27FC236}">
                <a16:creationId xmlns:a16="http://schemas.microsoft.com/office/drawing/2014/main" id="{C91551B2-F00F-B52F-103A-AFEC10ED211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46152"/>
            <a:ext cx="7565136" cy="5327904"/>
          </a:xfrm>
          <a:prstGeom prst="rect">
            <a:avLst/>
          </a:prstGeom>
        </p:spPr>
      </p:pic>
      <p:pic>
        <p:nvPicPr>
          <p:cNvPr id="4" name="Afbeelding 3" descr="Afbeelding met persoon, kleding, Menselijk gezicht, buitenshuis&#10;&#10;Automatisch gegenereerde beschrijving">
            <a:extLst>
              <a:ext uri="{FF2B5EF4-FFF2-40B4-BE49-F238E27FC236}">
                <a16:creationId xmlns:a16="http://schemas.microsoft.com/office/drawing/2014/main" id="{9DAD54DC-154F-9044-0872-3528CC464C53}"/>
              </a:ext>
            </a:extLst>
          </p:cNvPr>
          <p:cNvPicPr>
            <a:picLocks noChangeAspect="1"/>
          </p:cNvPicPr>
          <p:nvPr/>
        </p:nvPicPr>
        <p:blipFill>
          <a:blip r:embed="rId11">
            <a:extLst>
              <a:ext uri="{28A0092B-C50C-407E-A947-70E740481C1C}">
                <a14:useLocalDpi xmlns:a14="http://schemas.microsoft.com/office/drawing/2010/main" val="0"/>
              </a:ext>
            </a:extLst>
          </a:blip>
          <a:srcRect l="3243" t="2419" b="2845"/>
          <a:stretch/>
        </p:blipFill>
        <p:spPr>
          <a:xfrm>
            <a:off x="2638869" y="4576357"/>
            <a:ext cx="7319771" cy="5047488"/>
          </a:xfrm>
          <a:prstGeom prst="rect">
            <a:avLst/>
          </a:prstGeom>
        </p:spPr>
      </p:pic>
      <p:pic>
        <p:nvPicPr>
          <p:cNvPr id="16" name="Afbeelding 15" descr="Afbeelding met kleding, Menselijk gezicht, persoon, jongen&#10;&#10;Automatisch gegenereerde beschrijving">
            <a:extLst>
              <a:ext uri="{FF2B5EF4-FFF2-40B4-BE49-F238E27FC236}">
                <a16:creationId xmlns:a16="http://schemas.microsoft.com/office/drawing/2014/main" id="{1FAA00F8-3FB8-5557-EC88-AF9F2EE64570}"/>
              </a:ext>
            </a:extLst>
          </p:cNvPr>
          <p:cNvPicPr>
            <a:picLocks noChangeAspect="1"/>
          </p:cNvPicPr>
          <p:nvPr/>
        </p:nvPicPr>
        <p:blipFill>
          <a:blip r:embed="rId12">
            <a:extLst>
              <a:ext uri="{28A0092B-C50C-407E-A947-70E740481C1C}">
                <a14:useLocalDpi xmlns:a14="http://schemas.microsoft.com/office/drawing/2010/main" val="0"/>
              </a:ext>
            </a:extLst>
          </a:blip>
          <a:srcRect l="2055" t="4138" r="2216" b="3747"/>
          <a:stretch/>
        </p:blipFill>
        <p:spPr>
          <a:xfrm rot="5400000">
            <a:off x="7952680" y="7738618"/>
            <a:ext cx="7242048" cy="4907788"/>
          </a:xfrm>
          <a:prstGeom prst="rect">
            <a:avLst/>
          </a:prstGeom>
        </p:spPr>
      </p:pic>
    </p:spTree>
    <p:extLst>
      <p:ext uri="{BB962C8B-B14F-4D97-AF65-F5344CB8AC3E}">
        <p14:creationId xmlns:p14="http://schemas.microsoft.com/office/powerpoint/2010/main" val="148811014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4" name="Stichting Kunst &amp; Cultuur (K&amp;C)"/>
          <p:cNvSpPr txBox="1"/>
          <p:nvPr/>
        </p:nvSpPr>
        <p:spPr>
          <a:xfrm>
            <a:off x="7267240" y="5246903"/>
            <a:ext cx="9849520" cy="8174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5000" b="0">
                <a:solidFill>
                  <a:srgbClr val="82368C"/>
                </a:solidFill>
                <a:latin typeface="Arimo Bold"/>
                <a:ea typeface="Arimo Bold"/>
                <a:cs typeface="Arimo Bold"/>
                <a:sym typeface="Arimo Bold"/>
              </a:defRPr>
            </a:lvl1pPr>
          </a:lstStyle>
          <a:p>
            <a:r>
              <a:rPr err="1"/>
              <a:t>Stichting</a:t>
            </a:r>
            <a:r>
              <a:t> Kunst &amp; Cultuur (K&amp;C)</a:t>
            </a:r>
          </a:p>
        </p:txBody>
      </p:sp>
      <p:sp>
        <p:nvSpPr>
          <p:cNvPr id="135" name="Expertisecentrum en projectbureau voor kunst en cultuur, werkt voor overheden (provincies Groningen Drenthe, stad Groningen en diverse gemeentes is Groningen en Drenthe). Daarnaast voor bijvoorbeeld het VSB-fonds en Cultuur + Ondernemen"/>
          <p:cNvSpPr txBox="1"/>
          <p:nvPr/>
        </p:nvSpPr>
        <p:spPr>
          <a:xfrm>
            <a:off x="7035531" y="6533602"/>
            <a:ext cx="10312938" cy="31574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120000"/>
              </a:lnSpc>
              <a:defRPr sz="2800" b="0">
                <a:solidFill>
                  <a:srgbClr val="5E5E5E"/>
                </a:solidFill>
                <a:latin typeface="Arimo"/>
                <a:ea typeface="Arimo"/>
                <a:cs typeface="Arimo"/>
                <a:sym typeface="Arimo"/>
              </a:defRPr>
            </a:lvl1pPr>
          </a:lstStyle>
          <a:p>
            <a:r>
              <a:rPr lang="nl-NL" b="0" i="0">
                <a:solidFill>
                  <a:srgbClr val="231F20"/>
                </a:solidFill>
                <a:effectLst/>
                <a:latin typeface="Arimo" panose="020B0604020202020204" pitchFamily="34" charset="0"/>
              </a:rPr>
              <a:t>Stichting Kunst &amp; Cultuur (K&amp;C) maakt zich sterk voor goed cultuuronderwijs op de scholen in Drenthe en Groningen en zet zich in voor de cultuurparticipatie In Drenthe. Met onze projecten en evenementen stimuleren we zoveel mogelijk mensen om deel te nemen aan of kennis te maken met kunst, cultuur en erfgoed. </a:t>
            </a:r>
            <a:endParaRPr/>
          </a:p>
        </p:txBody>
      </p:sp>
      <p:pic>
        <p:nvPicPr>
          <p:cNvPr id="136" name="Image" descr="Image"/>
          <p:cNvPicPr>
            <a:picLocks noChangeAspect="1"/>
          </p:cNvPicPr>
          <p:nvPr/>
        </p:nvPicPr>
        <p:blipFill>
          <a:blip r:embed="rId3"/>
          <a:stretch>
            <a:fillRect/>
          </a:stretch>
        </p:blipFill>
        <p:spPr>
          <a:xfrm>
            <a:off x="0" y="12192000"/>
            <a:ext cx="24384000" cy="1524000"/>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24377904" cy="137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Premium Photo | Contemporary art concept collage with antique statue head  in a zine culture style. male beard face with glasses. modern pop art.">
            <a:extLst>
              <a:ext uri="{FF2B5EF4-FFF2-40B4-BE49-F238E27FC236}">
                <a16:creationId xmlns:a16="http://schemas.microsoft.com/office/drawing/2014/main" id="{577C7E92-CFF6-C3B7-75E1-BE397657D1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630" b="26130"/>
          <a:stretch/>
        </p:blipFill>
        <p:spPr bwMode="auto">
          <a:xfrm>
            <a:off x="20" y="2564"/>
            <a:ext cx="24383980" cy="13713436"/>
          </a:xfrm>
          <a:prstGeom prst="rect">
            <a:avLst/>
          </a:prstGeom>
          <a:noFill/>
          <a:extLst>
            <a:ext uri="{909E8E84-426E-40DD-AFC4-6F175D3DCCD1}">
              <a14:hiddenFill xmlns:a14="http://schemas.microsoft.com/office/drawing/2010/main">
                <a:solidFill>
                  <a:srgbClr val="FFFFFF"/>
                </a:solidFill>
              </a14:hiddenFill>
            </a:ext>
          </a:extLst>
        </p:spPr>
      </p:pic>
      <p:pic>
        <p:nvPicPr>
          <p:cNvPr id="132" name="Image" descr="Image"/>
          <p:cNvPicPr>
            <a:picLocks noChangeAspect="1"/>
          </p:cNvPicPr>
          <p:nvPr/>
        </p:nvPicPr>
        <p:blipFill>
          <a:blip r:embed="rId4"/>
          <a:stretch>
            <a:fillRect/>
          </a:stretch>
        </p:blipFill>
        <p:spPr>
          <a:xfrm>
            <a:off x="0" y="12192000"/>
            <a:ext cx="24384000" cy="1524000"/>
          </a:xfrm>
          <a:prstGeom prst="rect">
            <a:avLst/>
          </a:prstGeom>
          <a:ln w="12700">
            <a:miter lim="400000"/>
          </a:ln>
        </p:spPr>
      </p:pic>
    </p:spTree>
    <p:extLst>
      <p:ext uri="{BB962C8B-B14F-4D97-AF65-F5344CB8AC3E}">
        <p14:creationId xmlns:p14="http://schemas.microsoft.com/office/powerpoint/2010/main" val="188595528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Afbeelding 1" descr="Afbeelding met tekst, schermopname, Lettertype, cirkel&#10;&#10;Automatisch gegenereerde beschrijving">
            <a:extLst>
              <a:ext uri="{FF2B5EF4-FFF2-40B4-BE49-F238E27FC236}">
                <a16:creationId xmlns:a16="http://schemas.microsoft.com/office/drawing/2014/main" id="{ACF392E6-F8FE-9B65-542A-F99516AE3AF4}"/>
              </a:ext>
            </a:extLst>
          </p:cNvPr>
          <p:cNvPicPr>
            <a:picLocks noChangeAspect="1"/>
          </p:cNvPicPr>
          <p:nvPr/>
        </p:nvPicPr>
        <p:blipFill>
          <a:blip r:embed="rId3"/>
          <a:stretch>
            <a:fillRect/>
          </a:stretch>
        </p:blipFill>
        <p:spPr>
          <a:xfrm>
            <a:off x="2668804" y="1286932"/>
            <a:ext cx="19046391" cy="11142134"/>
          </a:xfrm>
          <a:prstGeom prst="rect">
            <a:avLst/>
          </a:prstGeom>
        </p:spPr>
      </p:pic>
      <p:pic>
        <p:nvPicPr>
          <p:cNvPr id="132" name="Image" descr="Image"/>
          <p:cNvPicPr>
            <a:picLocks noChangeAspect="1"/>
          </p:cNvPicPr>
          <p:nvPr/>
        </p:nvPicPr>
        <p:blipFill>
          <a:blip r:embed="rId4"/>
          <a:stretch>
            <a:fillRect/>
          </a:stretch>
        </p:blipFill>
        <p:spPr>
          <a:xfrm>
            <a:off x="0" y="12192000"/>
            <a:ext cx="24384000" cy="1524000"/>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92FFC97C-B205-B429-8760-E5A5A95830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313" b="15792"/>
          <a:stretch/>
        </p:blipFill>
        <p:spPr bwMode="auto">
          <a:xfrm>
            <a:off x="11876572" y="8330664"/>
            <a:ext cx="12192000" cy="5385336"/>
          </a:xfrm>
          <a:prstGeom prst="rect">
            <a:avLst/>
          </a:prstGeom>
          <a:noFill/>
          <a:extLst>
            <a:ext uri="{909E8E84-426E-40DD-AFC4-6F175D3DCCD1}">
              <a14:hiddenFill xmlns:a14="http://schemas.microsoft.com/office/drawing/2010/main">
                <a:solidFill>
                  <a:srgbClr val="FFFFFF"/>
                </a:solidFill>
              </a14:hiddenFill>
            </a:ext>
          </a:extLst>
        </p:spPr>
      </p:pic>
      <p:sp>
        <p:nvSpPr>
          <p:cNvPr id="4" name="Rechthoek 2">
            <a:extLst>
              <a:ext uri="{FF2B5EF4-FFF2-40B4-BE49-F238E27FC236}">
                <a16:creationId xmlns:a16="http://schemas.microsoft.com/office/drawing/2014/main" id="{64D7410F-5FA7-DE4A-900D-D9D75015ABC1}"/>
              </a:ext>
            </a:extLst>
          </p:cNvPr>
          <p:cNvSpPr>
            <a:spLocks noChangeAspect="1"/>
          </p:cNvSpPr>
          <p:nvPr/>
        </p:nvSpPr>
        <p:spPr>
          <a:xfrm>
            <a:off x="-105004" y="-8695276"/>
            <a:ext cx="24718297" cy="14907156"/>
          </a:xfrm>
          <a:custGeom>
            <a:avLst/>
            <a:gdLst>
              <a:gd name="connsiteX0" fmla="*/ 0 w 9144000"/>
              <a:gd name="connsiteY0" fmla="*/ 0 h 5157192"/>
              <a:gd name="connsiteX1" fmla="*/ 9144000 w 9144000"/>
              <a:gd name="connsiteY1" fmla="*/ 0 h 5157192"/>
              <a:gd name="connsiteX2" fmla="*/ 9144000 w 9144000"/>
              <a:gd name="connsiteY2" fmla="*/ 5157192 h 5157192"/>
              <a:gd name="connsiteX3" fmla="*/ 0 w 9144000"/>
              <a:gd name="connsiteY3" fmla="*/ 5157192 h 5157192"/>
              <a:gd name="connsiteX4" fmla="*/ 0 w 9144000"/>
              <a:gd name="connsiteY4" fmla="*/ 0 h 5157192"/>
              <a:gd name="connsiteX0" fmla="*/ 0 w 9144000"/>
              <a:gd name="connsiteY0" fmla="*/ 0 h 5157192"/>
              <a:gd name="connsiteX1" fmla="*/ 9144000 w 9144000"/>
              <a:gd name="connsiteY1" fmla="*/ 0 h 5157192"/>
              <a:gd name="connsiteX2" fmla="*/ 9144000 w 9144000"/>
              <a:gd name="connsiteY2" fmla="*/ 5157192 h 5157192"/>
              <a:gd name="connsiteX3" fmla="*/ 22034 w 9144000"/>
              <a:gd name="connsiteY3" fmla="*/ 5013973 h 5157192"/>
              <a:gd name="connsiteX4" fmla="*/ 0 w 9144000"/>
              <a:gd name="connsiteY4" fmla="*/ 0 h 5157192"/>
              <a:gd name="connsiteX0" fmla="*/ 0 w 9144000"/>
              <a:gd name="connsiteY0" fmla="*/ 0 h 6269896"/>
              <a:gd name="connsiteX1" fmla="*/ 9144000 w 9144000"/>
              <a:gd name="connsiteY1" fmla="*/ 0 h 6269896"/>
              <a:gd name="connsiteX2" fmla="*/ 9066882 w 9144000"/>
              <a:gd name="connsiteY2" fmla="*/ 6269896 h 6269896"/>
              <a:gd name="connsiteX3" fmla="*/ 22034 w 9144000"/>
              <a:gd name="connsiteY3" fmla="*/ 5013973 h 6269896"/>
              <a:gd name="connsiteX4" fmla="*/ 0 w 9144000"/>
              <a:gd name="connsiteY4" fmla="*/ 0 h 6269896"/>
              <a:gd name="connsiteX0" fmla="*/ 0 w 9144000"/>
              <a:gd name="connsiteY0" fmla="*/ 0 h 6335997"/>
              <a:gd name="connsiteX1" fmla="*/ 9144000 w 9144000"/>
              <a:gd name="connsiteY1" fmla="*/ 0 h 6335997"/>
              <a:gd name="connsiteX2" fmla="*/ 9144000 w 9144000"/>
              <a:gd name="connsiteY2" fmla="*/ 6335997 h 6335997"/>
              <a:gd name="connsiteX3" fmla="*/ 22034 w 9144000"/>
              <a:gd name="connsiteY3" fmla="*/ 5013973 h 6335997"/>
              <a:gd name="connsiteX4" fmla="*/ 0 w 9144000"/>
              <a:gd name="connsiteY4" fmla="*/ 0 h 6335997"/>
              <a:gd name="connsiteX0" fmla="*/ 2120 w 9146120"/>
              <a:gd name="connsiteY0" fmla="*/ 0 h 6335997"/>
              <a:gd name="connsiteX1" fmla="*/ 9146120 w 9146120"/>
              <a:gd name="connsiteY1" fmla="*/ 0 h 6335997"/>
              <a:gd name="connsiteX2" fmla="*/ 9146120 w 9146120"/>
              <a:gd name="connsiteY2" fmla="*/ 6335997 h 6335997"/>
              <a:gd name="connsiteX3" fmla="*/ 2120 w 9146120"/>
              <a:gd name="connsiteY3" fmla="*/ 5024989 h 6335997"/>
              <a:gd name="connsiteX4" fmla="*/ 2120 w 9146120"/>
              <a:gd name="connsiteY4" fmla="*/ 0 h 6335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6120" h="6335997">
                <a:moveTo>
                  <a:pt x="2120" y="0"/>
                </a:moveTo>
                <a:lnTo>
                  <a:pt x="9146120" y="0"/>
                </a:lnTo>
                <a:lnTo>
                  <a:pt x="9146120" y="6335997"/>
                </a:lnTo>
                <a:lnTo>
                  <a:pt x="2120" y="5024989"/>
                </a:lnTo>
                <a:cubicBezTo>
                  <a:pt x="-5225" y="3353665"/>
                  <a:pt x="9465" y="1671324"/>
                  <a:pt x="2120" y="0"/>
                </a:cubicBezTo>
                <a:close/>
              </a:path>
            </a:pathLst>
          </a:custGeom>
          <a:solidFill>
            <a:srgbClr val="823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endParaRPr lang="nl-NL" sz="2700" b="0" kern="1200">
              <a:solidFill>
                <a:prstClr val="white"/>
              </a:solidFill>
              <a:latin typeface="Calibri"/>
            </a:endParaRPr>
          </a:p>
        </p:txBody>
      </p:sp>
      <p:sp>
        <p:nvSpPr>
          <p:cNvPr id="2" name="Titel 1"/>
          <p:cNvSpPr>
            <a:spLocks noGrp="1"/>
          </p:cNvSpPr>
          <p:nvPr>
            <p:ph type="ctrTitle"/>
          </p:nvPr>
        </p:nvSpPr>
        <p:spPr>
          <a:xfrm>
            <a:off x="6047272" y="0"/>
            <a:ext cx="11658600" cy="3888432"/>
          </a:xfrm>
        </p:spPr>
        <p:txBody>
          <a:bodyPr>
            <a:noAutofit/>
          </a:bodyPr>
          <a:lstStyle/>
          <a:p>
            <a:r>
              <a:rPr lang="nl-NL" sz="9000" b="1" dirty="0">
                <a:solidFill>
                  <a:schemeClr val="bg1"/>
                </a:solidFill>
                <a:latin typeface="Arimo" pitchFamily="34" charset="0"/>
                <a:ea typeface="Arimo" pitchFamily="34" charset="0"/>
                <a:cs typeface="Arimo" pitchFamily="34" charset="0"/>
              </a:rPr>
              <a:t>CREATIVITEIT</a:t>
            </a:r>
            <a:br>
              <a:rPr lang="nl-NL" sz="9000" b="1" dirty="0">
                <a:solidFill>
                  <a:schemeClr val="bg1"/>
                </a:solidFill>
                <a:latin typeface="Arimo" pitchFamily="34" charset="0"/>
                <a:ea typeface="Arimo" pitchFamily="34" charset="0"/>
                <a:cs typeface="Arimo" pitchFamily="34" charset="0"/>
              </a:rPr>
            </a:br>
            <a:endParaRPr lang="nl-NL" sz="9000" dirty="0">
              <a:solidFill>
                <a:schemeClr val="bg1"/>
              </a:solidFill>
              <a:latin typeface="Arimo" pitchFamily="34" charset="0"/>
              <a:ea typeface="Arimo" pitchFamily="34" charset="0"/>
              <a:cs typeface="Arimo" pitchFamily="34" charset="0"/>
            </a:endParaRPr>
          </a:p>
        </p:txBody>
      </p:sp>
      <p:pic>
        <p:nvPicPr>
          <p:cNvPr id="1032" name="Picture 8" descr="Herfstvakantie! 3x inspiratie om te knutselen met je kinderen">
            <a:extLst>
              <a:ext uri="{FF2B5EF4-FFF2-40B4-BE49-F238E27FC236}">
                <a16:creationId xmlns:a16="http://schemas.microsoft.com/office/drawing/2014/main" id="{8EF79F5D-F90C-D512-776E-AD5925C269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047" y="6211880"/>
            <a:ext cx="9975677" cy="63409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nutselen met kinderen │ Egel blaadjes | Herfst knutselen kinderen ...">
            <a:extLst>
              <a:ext uri="{FF2B5EF4-FFF2-40B4-BE49-F238E27FC236}">
                <a16:creationId xmlns:a16="http://schemas.microsoft.com/office/drawing/2014/main" id="{F356B035-083A-D830-397D-89CAAC305FA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334" t="11624" r="6791" b="9946"/>
          <a:stretch/>
        </p:blipFill>
        <p:spPr bwMode="auto">
          <a:xfrm>
            <a:off x="11015584" y="3270394"/>
            <a:ext cx="6956988" cy="4821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09438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arallellogram 11">
            <a:extLst>
              <a:ext uri="{FF2B5EF4-FFF2-40B4-BE49-F238E27FC236}">
                <a16:creationId xmlns:a16="http://schemas.microsoft.com/office/drawing/2014/main" id="{552351AA-AD34-43BF-AB4C-FB592F675143}"/>
              </a:ext>
            </a:extLst>
          </p:cNvPr>
          <p:cNvSpPr/>
          <p:nvPr/>
        </p:nvSpPr>
        <p:spPr>
          <a:xfrm>
            <a:off x="961160" y="0"/>
            <a:ext cx="8809060" cy="13716000"/>
          </a:xfrm>
          <a:prstGeom prst="parallelogram">
            <a:avLst>
              <a:gd name="adj" fmla="val 22693"/>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6000"/>
          </a:p>
        </p:txBody>
      </p:sp>
      <p:pic>
        <p:nvPicPr>
          <p:cNvPr id="7" name="Afbeelding 6" descr="cid:4F9622B6-0129-48D1-B12C-DBD4CF515E67">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3019592" y="9925051"/>
            <a:ext cx="3543300" cy="3790950"/>
          </a:xfrm>
          <a:prstGeom prst="rect">
            <a:avLst/>
          </a:prstGeom>
          <a:noFill/>
          <a:ln>
            <a:noFill/>
          </a:ln>
        </p:spPr>
      </p:pic>
      <p:sp>
        <p:nvSpPr>
          <p:cNvPr id="10" name="Tekstvak 9"/>
          <p:cNvSpPr txBox="1"/>
          <p:nvPr/>
        </p:nvSpPr>
        <p:spPr>
          <a:xfrm>
            <a:off x="9667992" y="1673425"/>
            <a:ext cx="11020952" cy="1200329"/>
          </a:xfrm>
          <a:prstGeom prst="rect">
            <a:avLst/>
          </a:prstGeom>
          <a:noFill/>
        </p:spPr>
        <p:txBody>
          <a:bodyPr wrap="square" rtlCol="0">
            <a:spAutoFit/>
          </a:bodyPr>
          <a:lstStyle/>
          <a:p>
            <a:pPr algn="ctr"/>
            <a:r>
              <a:rPr lang="nl-NL" sz="7200">
                <a:solidFill>
                  <a:srgbClr val="7030A0"/>
                </a:solidFill>
                <a:latin typeface="Arimo" panose="020B0604020202020204" pitchFamily="34" charset="0"/>
                <a:ea typeface="Arimo" panose="020B0604020202020204" pitchFamily="34" charset="0"/>
                <a:cs typeface="Arimo" panose="020B0604020202020204" pitchFamily="34" charset="0"/>
              </a:rPr>
              <a:t>Creativiteit</a:t>
            </a:r>
          </a:p>
        </p:txBody>
      </p:sp>
      <p:sp>
        <p:nvSpPr>
          <p:cNvPr id="2" name="Tekstvak 1">
            <a:extLst>
              <a:ext uri="{FF2B5EF4-FFF2-40B4-BE49-F238E27FC236}">
                <a16:creationId xmlns:a16="http://schemas.microsoft.com/office/drawing/2014/main" id="{4C68CC7D-C178-441B-96B0-A0A15D5ABA76}"/>
              </a:ext>
            </a:extLst>
          </p:cNvPr>
          <p:cNvSpPr txBox="1"/>
          <p:nvPr/>
        </p:nvSpPr>
        <p:spPr>
          <a:xfrm>
            <a:off x="9667993" y="5029200"/>
            <a:ext cx="11403314" cy="6186309"/>
          </a:xfrm>
          <a:prstGeom prst="rect">
            <a:avLst/>
          </a:prstGeom>
          <a:noFill/>
        </p:spPr>
        <p:txBody>
          <a:bodyPr wrap="square" rtlCol="0">
            <a:spAutoFit/>
          </a:bodyPr>
          <a:lstStyle/>
          <a:p>
            <a:pPr algn="l"/>
            <a:r>
              <a:rPr lang="en-US" sz="3600" dirty="0">
                <a:latin typeface="Arimo" panose="020B0604020202020204" pitchFamily="34" charset="0"/>
                <a:ea typeface="Arimo" panose="020B0604020202020204" pitchFamily="34" charset="0"/>
                <a:cs typeface="Arimo" panose="020B0604020202020204" pitchFamily="34" charset="0"/>
              </a:rPr>
              <a:t>“The creative process is the act of making new connections between old ideas or recognizing relationships between </a:t>
            </a:r>
            <a:r>
              <a:rPr lang="nl-NL" sz="3600" dirty="0" err="1">
                <a:latin typeface="Arimo" panose="020B0604020202020204" pitchFamily="34" charset="0"/>
                <a:ea typeface="Arimo" panose="020B0604020202020204" pitchFamily="34" charset="0"/>
                <a:cs typeface="Arimo" panose="020B0604020202020204" pitchFamily="34" charset="0"/>
              </a:rPr>
              <a:t>concepts</a:t>
            </a:r>
            <a:r>
              <a:rPr lang="nl-NL" sz="3600" dirty="0">
                <a:latin typeface="Arimo" panose="020B0604020202020204" pitchFamily="34" charset="0"/>
                <a:ea typeface="Arimo" panose="020B0604020202020204" pitchFamily="34" charset="0"/>
                <a:cs typeface="Arimo" panose="020B0604020202020204" pitchFamily="34" charset="0"/>
              </a:rPr>
              <a:t>.”</a:t>
            </a:r>
          </a:p>
          <a:p>
            <a:pPr algn="l"/>
            <a:endParaRPr lang="nl-NL" sz="3600" b="0" dirty="0">
              <a:latin typeface="Arimo" panose="020B0604020202020204" pitchFamily="34" charset="0"/>
              <a:ea typeface="Arimo" panose="020B0604020202020204" pitchFamily="34" charset="0"/>
              <a:cs typeface="Arimo" panose="020B0604020202020204" pitchFamily="34" charset="0"/>
            </a:endParaRPr>
          </a:p>
          <a:p>
            <a:pPr algn="l"/>
            <a:r>
              <a:rPr lang="nl-NL" sz="3600" b="0" dirty="0">
                <a:latin typeface="Arimo" panose="020B0604020202020204" pitchFamily="34" charset="0"/>
                <a:ea typeface="Arimo" panose="020B0604020202020204" pitchFamily="34" charset="0"/>
                <a:cs typeface="Arimo" panose="020B0604020202020204" pitchFamily="34" charset="0"/>
              </a:rPr>
              <a:t>Het creatieve proces is het (ontwikkelbare) vermogen om nieuwe verbanden te leggen tussen bestaande ideeën of het herkennen van de relaties tussen concepten.</a:t>
            </a:r>
          </a:p>
          <a:p>
            <a:pPr algn="l"/>
            <a:endParaRPr lang="nl-NL" sz="3600" b="0" dirty="0">
              <a:latin typeface="Arimo" panose="020B0604020202020204" pitchFamily="34" charset="0"/>
              <a:ea typeface="Arimo" panose="020B0604020202020204" pitchFamily="34" charset="0"/>
              <a:cs typeface="Arimo" panose="020B0604020202020204" pitchFamily="34" charset="0"/>
            </a:endParaRPr>
          </a:p>
          <a:p>
            <a:pPr algn="r"/>
            <a:r>
              <a:rPr lang="nl-NL" sz="3600" b="0" dirty="0">
                <a:latin typeface="Arimo" panose="020B0604020202020204" pitchFamily="34" charset="0"/>
                <a:ea typeface="Arimo" panose="020B0604020202020204" pitchFamily="34" charset="0"/>
                <a:cs typeface="Arimo" panose="020B0604020202020204" pitchFamily="34" charset="0"/>
              </a:rPr>
              <a:t>James </a:t>
            </a:r>
            <a:r>
              <a:rPr lang="nl-NL" sz="3600" b="0" dirty="0" err="1">
                <a:latin typeface="Arimo" panose="020B0604020202020204" pitchFamily="34" charset="0"/>
                <a:ea typeface="Arimo" panose="020B0604020202020204" pitchFamily="34" charset="0"/>
                <a:cs typeface="Arimo" panose="020B0604020202020204" pitchFamily="34" charset="0"/>
              </a:rPr>
              <a:t>Clear</a:t>
            </a:r>
            <a:endParaRPr lang="nl-NL" sz="3600" b="0" dirty="0">
              <a:latin typeface="Arimo" panose="020B0604020202020204" pitchFamily="34" charset="0"/>
              <a:ea typeface="Arimo" panose="020B0604020202020204" pitchFamily="34" charset="0"/>
              <a:cs typeface="Arimo" panose="020B0604020202020204" pitchFamily="34" charset="0"/>
            </a:endParaRPr>
          </a:p>
          <a:p>
            <a:pPr algn="r"/>
            <a:r>
              <a:rPr lang="nl-NL" sz="3600" b="0" dirty="0">
                <a:solidFill>
                  <a:srgbClr val="0000FF"/>
                </a:solidFill>
                <a:latin typeface="Arimo" panose="020B0604020202020204" pitchFamily="34" charset="0"/>
                <a:ea typeface="Arimo" panose="020B0604020202020204" pitchFamily="34" charset="0"/>
                <a:cs typeface="Arimo" panose="020B0604020202020204" pitchFamily="34" charset="0"/>
              </a:rPr>
              <a:t>www.jamesclear.com</a:t>
            </a:r>
            <a:endParaRPr lang="nl-NL" sz="6000" dirty="0">
              <a:latin typeface="Arimo" panose="020B0604020202020204" pitchFamily="34" charset="0"/>
              <a:ea typeface="Arimo" panose="020B0604020202020204" pitchFamily="34" charset="0"/>
              <a:cs typeface="Arimo" panose="020B0604020202020204" pitchFamily="34" charset="0"/>
            </a:endParaRPr>
          </a:p>
        </p:txBody>
      </p:sp>
    </p:spTree>
    <p:extLst>
      <p:ext uri="{BB962C8B-B14F-4D97-AF65-F5344CB8AC3E}">
        <p14:creationId xmlns:p14="http://schemas.microsoft.com/office/powerpoint/2010/main" val="21170594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8484B841-AA45-484B-9552-4E2CE8B254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1240" y="3563672"/>
            <a:ext cx="16322822" cy="6051895"/>
          </a:xfrm>
          <a:prstGeom prst="rect">
            <a:avLst/>
          </a:prstGeom>
        </p:spPr>
      </p:pic>
      <p:sp>
        <p:nvSpPr>
          <p:cNvPr id="4" name="Rechthoek 3"/>
          <p:cNvSpPr/>
          <p:nvPr/>
        </p:nvSpPr>
        <p:spPr>
          <a:xfrm>
            <a:off x="-16114" y="819282"/>
            <a:ext cx="24400114" cy="15078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700"/>
          </a:p>
        </p:txBody>
      </p:sp>
      <p:sp>
        <p:nvSpPr>
          <p:cNvPr id="2" name="Titel 1"/>
          <p:cNvSpPr>
            <a:spLocks noGrp="1"/>
          </p:cNvSpPr>
          <p:nvPr>
            <p:ph type="title"/>
          </p:nvPr>
        </p:nvSpPr>
        <p:spPr>
          <a:xfrm>
            <a:off x="3701240" y="882790"/>
            <a:ext cx="16322822" cy="1380865"/>
          </a:xfrm>
        </p:spPr>
        <p:txBody>
          <a:bodyPr>
            <a:normAutofit/>
          </a:bodyPr>
          <a:lstStyle/>
          <a:p>
            <a:r>
              <a:rPr lang="nl-NL" sz="4000" b="1">
                <a:latin typeface="Arimo" pitchFamily="34" charset="0"/>
                <a:ea typeface="Arimo" pitchFamily="34" charset="0"/>
                <a:cs typeface="Arimo" pitchFamily="34" charset="0"/>
              </a:rPr>
              <a:t>WIE BEPAALT HET EINDRESULTAAT?</a:t>
            </a:r>
          </a:p>
        </p:txBody>
      </p:sp>
      <p:pic>
        <p:nvPicPr>
          <p:cNvPr id="5" name="Afbeelding 4" descr="cid:4F9622B6-0129-48D1-B12C-DBD4CF515E67">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16114" y="10682538"/>
            <a:ext cx="3162548" cy="3053242"/>
          </a:xfrm>
          <a:prstGeom prst="rect">
            <a:avLst/>
          </a:prstGeom>
          <a:noFill/>
          <a:ln>
            <a:noFill/>
          </a:ln>
        </p:spPr>
      </p:pic>
      <p:sp>
        <p:nvSpPr>
          <p:cNvPr id="7" name="Tekstvak 6">
            <a:extLst>
              <a:ext uri="{FF2B5EF4-FFF2-40B4-BE49-F238E27FC236}">
                <a16:creationId xmlns:a16="http://schemas.microsoft.com/office/drawing/2014/main" id="{C074FFBC-9300-3242-A1C3-551BD1E855DC}"/>
              </a:ext>
            </a:extLst>
          </p:cNvPr>
          <p:cNvSpPr txBox="1"/>
          <p:nvPr/>
        </p:nvSpPr>
        <p:spPr>
          <a:xfrm>
            <a:off x="11175256" y="10852075"/>
            <a:ext cx="11579783" cy="923330"/>
          </a:xfrm>
          <a:prstGeom prst="rect">
            <a:avLst/>
          </a:prstGeom>
          <a:noFill/>
        </p:spPr>
        <p:txBody>
          <a:bodyPr wrap="square" rtlCol="0">
            <a:spAutoFit/>
          </a:bodyPr>
          <a:lstStyle/>
          <a:p>
            <a:pPr algn="r"/>
            <a:r>
              <a:rPr lang="nl-NL" sz="2700">
                <a:latin typeface="Arimo" pitchFamily="34" charset="0"/>
                <a:ea typeface="Arimo" pitchFamily="34" charset="0"/>
                <a:cs typeface="Arimo" pitchFamily="34" charset="0"/>
              </a:rPr>
              <a:t>Procesgerichte didactiek, een denkkader</a:t>
            </a:r>
          </a:p>
          <a:p>
            <a:pPr algn="r"/>
            <a:r>
              <a:rPr lang="nl-NL" sz="2700">
                <a:latin typeface="Arimo" pitchFamily="34" charset="0"/>
                <a:ea typeface="Arimo" pitchFamily="34" charset="0"/>
                <a:cs typeface="Arimo" pitchFamily="34" charset="0"/>
              </a:rPr>
              <a:t>Karin Kotte - </a:t>
            </a:r>
            <a:r>
              <a:rPr lang="nl-NL" sz="2700">
                <a:latin typeface="Arimo" pitchFamily="34" charset="0"/>
                <a:ea typeface="Arimo" pitchFamily="34" charset="0"/>
                <a:cs typeface="Arimo" pitchFamily="34" charset="0"/>
                <a:hlinkClick r:id="rId6"/>
              </a:rPr>
              <a:t>www.kunstedu.nl</a:t>
            </a:r>
            <a:r>
              <a:rPr lang="nl-NL" sz="2700">
                <a:latin typeface="Arimo" pitchFamily="34" charset="0"/>
                <a:ea typeface="Arimo" pitchFamily="34" charset="0"/>
                <a:cs typeface="Arimo" pitchFamily="34" charset="0"/>
              </a:rPr>
              <a:t> </a:t>
            </a:r>
          </a:p>
        </p:txBody>
      </p:sp>
      <p:sp>
        <p:nvSpPr>
          <p:cNvPr id="9" name="Rechthoek 8">
            <a:extLst>
              <a:ext uri="{FF2B5EF4-FFF2-40B4-BE49-F238E27FC236}">
                <a16:creationId xmlns:a16="http://schemas.microsoft.com/office/drawing/2014/main" id="{F596576A-DE42-0E4B-93CB-BAA636BBE054}"/>
              </a:ext>
            </a:extLst>
          </p:cNvPr>
          <p:cNvSpPr/>
          <p:nvPr/>
        </p:nvSpPr>
        <p:spPr>
          <a:xfrm>
            <a:off x="7943075" y="8085872"/>
            <a:ext cx="7839153" cy="1507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700"/>
          </a:p>
        </p:txBody>
      </p:sp>
    </p:spTree>
    <p:extLst>
      <p:ext uri="{BB962C8B-B14F-4D97-AF65-F5344CB8AC3E}">
        <p14:creationId xmlns:p14="http://schemas.microsoft.com/office/powerpoint/2010/main" val="39300564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149" t="36597" r="27731" b="29747"/>
          <a:stretch/>
        </p:blipFill>
        <p:spPr bwMode="auto">
          <a:xfrm>
            <a:off x="7857411" y="917194"/>
            <a:ext cx="14472867" cy="5940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Parallellogram 11">
            <a:extLst>
              <a:ext uri="{FF2B5EF4-FFF2-40B4-BE49-F238E27FC236}">
                <a16:creationId xmlns:a16="http://schemas.microsoft.com/office/drawing/2014/main" id="{552351AA-AD34-43BF-AB4C-FB592F675143}"/>
              </a:ext>
            </a:extLst>
          </p:cNvPr>
          <p:cNvSpPr/>
          <p:nvPr/>
        </p:nvSpPr>
        <p:spPr>
          <a:xfrm>
            <a:off x="-2338827" y="0"/>
            <a:ext cx="8809060" cy="13716000"/>
          </a:xfrm>
          <a:prstGeom prst="parallelogram">
            <a:avLst>
              <a:gd name="adj" fmla="val 22693"/>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6000"/>
          </a:p>
        </p:txBody>
      </p:sp>
      <p:pic>
        <p:nvPicPr>
          <p:cNvPr id="7" name="Afbeelding 6" descr="cid:4F9622B6-0129-48D1-B12C-DBD4CF515E67"/>
          <p:cNvPicPr/>
          <p:nvPr/>
        </p:nvPicPr>
        <p:blipFill>
          <a:blip r:embed="rId4">
            <a:extLst>
              <a:ext uri="{28A0092B-C50C-407E-A947-70E740481C1C}">
                <a14:useLocalDpi xmlns:a14="http://schemas.microsoft.com/office/drawing/2010/main" val="0"/>
              </a:ext>
            </a:extLst>
          </a:blip>
          <a:srcRect/>
          <a:stretch>
            <a:fillRect/>
          </a:stretch>
        </p:blipFill>
        <p:spPr bwMode="auto">
          <a:xfrm>
            <a:off x="0" y="9925050"/>
            <a:ext cx="3543300" cy="3790950"/>
          </a:xfrm>
          <a:prstGeom prst="rect">
            <a:avLst/>
          </a:prstGeom>
          <a:noFill/>
          <a:ln>
            <a:noFill/>
          </a:ln>
        </p:spPr>
      </p:pic>
      <p:pic>
        <p:nvPicPr>
          <p:cNvPr id="11" name="Afbeelding 10">
            <a:extLst>
              <a:ext uri="{FF2B5EF4-FFF2-40B4-BE49-F238E27FC236}">
                <a16:creationId xmlns:a16="http://schemas.microsoft.com/office/drawing/2014/main" id="{96DAE4EE-F563-4D6C-B280-760F07166D45}"/>
              </a:ext>
            </a:extLst>
          </p:cNvPr>
          <p:cNvPicPr>
            <a:picLocks noChangeAspect="1"/>
          </p:cNvPicPr>
          <p:nvPr/>
        </p:nvPicPr>
        <p:blipFill>
          <a:blip r:embed="rId5"/>
          <a:stretch>
            <a:fillRect/>
          </a:stretch>
        </p:blipFill>
        <p:spPr>
          <a:xfrm>
            <a:off x="18864195" y="9165528"/>
            <a:ext cx="4887817" cy="3678081"/>
          </a:xfrm>
          <a:prstGeom prst="rect">
            <a:avLst/>
          </a:prstGeom>
        </p:spPr>
      </p:pic>
      <p:pic>
        <p:nvPicPr>
          <p:cNvPr id="14" name="Afbeelding 13">
            <a:extLst>
              <a:ext uri="{FF2B5EF4-FFF2-40B4-BE49-F238E27FC236}">
                <a16:creationId xmlns:a16="http://schemas.microsoft.com/office/drawing/2014/main" id="{AD536D4B-072A-4B11-B8CD-D5D907ED297F}"/>
              </a:ext>
            </a:extLst>
          </p:cNvPr>
          <p:cNvPicPr>
            <a:picLocks noChangeAspect="1"/>
          </p:cNvPicPr>
          <p:nvPr/>
        </p:nvPicPr>
        <p:blipFill>
          <a:blip r:embed="rId6"/>
          <a:stretch>
            <a:fillRect/>
          </a:stretch>
        </p:blipFill>
        <p:spPr>
          <a:xfrm>
            <a:off x="12454742" y="9120725"/>
            <a:ext cx="5544152" cy="3722884"/>
          </a:xfrm>
          <a:prstGeom prst="rect">
            <a:avLst/>
          </a:prstGeom>
        </p:spPr>
      </p:pic>
      <p:pic>
        <p:nvPicPr>
          <p:cNvPr id="2" name="Picture 6" descr="13 beste ideeën over Lieveheersbeestje knutselen | lieveheersbeestje  knutselen, lieveheersbeestje, lieveheersbeestjes">
            <a:extLst>
              <a:ext uri="{FF2B5EF4-FFF2-40B4-BE49-F238E27FC236}">
                <a16:creationId xmlns:a16="http://schemas.microsoft.com/office/drawing/2014/main" id="{A0D3E3E8-B392-BE4B-18EB-EEBCF29AF93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42088" y="9053935"/>
            <a:ext cx="5544152" cy="4158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2099886"/>
      </p:ext>
    </p:extLst>
  </p:cSld>
  <p:clrMapOvr>
    <a:masterClrMapping/>
  </p:clrMapOvr>
</p:sld>
</file>

<file path=ppt/theme/theme1.xml><?xml version="1.0" encoding="utf-8"?>
<a:theme xmlns:a="http://schemas.openxmlformats.org/drawingml/2006/main" name="1_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5486412B7FC00418DB6122B96BDFF57" ma:contentTypeVersion="18" ma:contentTypeDescription="Een nieuw document maken." ma:contentTypeScope="" ma:versionID="25566b2e4c9b76f6a4ac60b29ad572f1">
  <xsd:schema xmlns:xsd="http://www.w3.org/2001/XMLSchema" xmlns:xs="http://www.w3.org/2001/XMLSchema" xmlns:p="http://schemas.microsoft.com/office/2006/metadata/properties" xmlns:ns2="09014d2f-b70b-466c-a208-8c2ffd817f5a" xmlns:ns3="55fbef20-c0c0-4f9f-983d-8e6b9a40faa4" targetNamespace="http://schemas.microsoft.com/office/2006/metadata/properties" ma:root="true" ma:fieldsID="c03d62568cd0765c465ce95dd42a2c01" ns2:_="" ns3:_="">
    <xsd:import namespace="09014d2f-b70b-466c-a208-8c2ffd817f5a"/>
    <xsd:import namespace="55fbef20-c0c0-4f9f-983d-8e6b9a40faa4"/>
    <xsd:element name="properties">
      <xsd:complexType>
        <xsd:sequence>
          <xsd:element name="documentManagement">
            <xsd:complexType>
              <xsd:all>
                <xsd:element ref="ns2:SharedWithDetails" minOccurs="0"/>
                <xsd:element ref="ns2:SharedWithUser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014d2f-b70b-466c-a208-8c2ffd817f5a" elementFormDefault="qualified">
    <xsd:import namespace="http://schemas.microsoft.com/office/2006/documentManagement/types"/>
    <xsd:import namespace="http://schemas.microsoft.com/office/infopath/2007/PartnerControls"/>
    <xsd:element name="SharedWithDetails" ma:index="8" nillable="true" ma:displayName="Gedeeld met details" ma:internalName="SharedWithDetails" ma:readOnly="true">
      <xsd:simpleType>
        <xsd:restriction base="dms:Note">
          <xsd:maxLength value="255"/>
        </xsd:restriction>
      </xsd:simpleType>
    </xsd:element>
    <xsd:element name="SharedWithUsers" ma:index="9" nillable="true" ma:displayName="Gedeeld met"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axCatchAll" ma:index="23" nillable="true" ma:displayName="Taxonomy Catch All Column" ma:hidden="true" ma:list="{2c00a58e-d151-470e-897c-6ba45fd5751a}" ma:internalName="TaxCatchAll" ma:showField="CatchAllData" ma:web="09014d2f-b70b-466c-a208-8c2ffd817f5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5fbef20-c0c0-4f9f-983d-8e6b9a40faa4"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41157114-4846-4bc6-add9-ff3abfaa039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09014d2f-b70b-466c-a208-8c2ffd817f5a" xsi:nil="true"/>
    <lcf76f155ced4ddcb4097134ff3c332f xmlns="55fbef20-c0c0-4f9f-983d-8e6b9a40faa4">
      <Terms xmlns="http://schemas.microsoft.com/office/infopath/2007/PartnerControls"/>
    </lcf76f155ced4ddcb4097134ff3c332f>
    <SharedWithUsers xmlns="09014d2f-b70b-466c-a208-8c2ffd817f5a">
      <UserInfo>
        <DisplayName/>
        <AccountId xsi:nil="true"/>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B80965D-D86A-4A2B-B807-C7855DDCB58B}"/>
</file>

<file path=customXml/itemProps2.xml><?xml version="1.0" encoding="utf-8"?>
<ds:datastoreItem xmlns:ds="http://schemas.openxmlformats.org/officeDocument/2006/customXml" ds:itemID="{AF5EB129-5447-401B-983A-3616F3419F0A}">
  <ds:schemaRefs>
    <ds:schemaRef ds:uri="19ea2f8f-8d83-4684-8f58-b167948f8fed"/>
    <ds:schemaRef ds:uri="2e21db85-f476-4410-8a64-7580efa975d4"/>
    <ds:schemaRef ds:uri="8c1fd733-d49b-4456-a35f-dc34d381d3dc"/>
    <ds:schemaRef ds:uri="a1254741-17a3-4d5b-b6ae-42eb0d1706a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9db0fa9f-a475-4840-9154-61368002043a"/>
    <ds:schemaRef ds:uri="039c9c7d-ff9d-4f6f-a314-a9aacc924bc7"/>
  </ds:schemaRefs>
</ds:datastoreItem>
</file>

<file path=customXml/itemProps3.xml><?xml version="1.0" encoding="utf-8"?>
<ds:datastoreItem xmlns:ds="http://schemas.openxmlformats.org/officeDocument/2006/customXml" ds:itemID="{61EEF2BE-DC18-47D4-8B3C-540E63E233E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214</TotalTime>
  <Words>2500</Words>
  <Application>Microsoft Office PowerPoint</Application>
  <PresentationFormat>Aangepast</PresentationFormat>
  <Paragraphs>210</Paragraphs>
  <Slides>17</Slides>
  <Notes>16</Notes>
  <HiddenSlides>3</HiddenSlides>
  <MMClips>1</MMClips>
  <ScaleCrop>false</ScaleCrop>
  <HeadingPairs>
    <vt:vector size="6" baseType="variant">
      <vt:variant>
        <vt:lpstr>Gebruikte lettertypen</vt:lpstr>
      </vt:variant>
      <vt:variant>
        <vt:i4>10</vt:i4>
      </vt:variant>
      <vt:variant>
        <vt:lpstr>Thema</vt:lpstr>
      </vt:variant>
      <vt:variant>
        <vt:i4>2</vt:i4>
      </vt:variant>
      <vt:variant>
        <vt:lpstr>Diatitels</vt:lpstr>
      </vt:variant>
      <vt:variant>
        <vt:i4>17</vt:i4>
      </vt:variant>
    </vt:vector>
  </HeadingPairs>
  <TitlesOfParts>
    <vt:vector size="29" baseType="lpstr">
      <vt:lpstr>Arial</vt:lpstr>
      <vt:lpstr>Arimo</vt:lpstr>
      <vt:lpstr>Calibri</vt:lpstr>
      <vt:lpstr>Courier New</vt:lpstr>
      <vt:lpstr>Helvetica Neue</vt:lpstr>
      <vt:lpstr>Helvetica Neue Light</vt:lpstr>
      <vt:lpstr>Helvetica Neue Medium</vt:lpstr>
      <vt:lpstr>HelveticaNeue</vt:lpstr>
      <vt:lpstr>HelveticaNeue-Bold</vt:lpstr>
      <vt:lpstr>HelveticaNeue-Italic</vt:lpstr>
      <vt:lpstr>1_Kantoorthema</vt:lpstr>
      <vt:lpstr>White</vt:lpstr>
      <vt:lpstr>PowerPoint-presentatie</vt:lpstr>
      <vt:lpstr>PowerPoint-presentatie</vt:lpstr>
      <vt:lpstr>PowerPoint-presentatie</vt:lpstr>
      <vt:lpstr>PowerPoint-presentatie</vt:lpstr>
      <vt:lpstr>PowerPoint-presentatie</vt:lpstr>
      <vt:lpstr>CREATIVITEIT </vt:lpstr>
      <vt:lpstr>PowerPoint-presentatie</vt:lpstr>
      <vt:lpstr>WIE BEPAALT HET EINDRESULTAAT?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Gaby Kleverlaan</dc:creator>
  <cp:lastModifiedBy>Bas Hendrickx</cp:lastModifiedBy>
  <cp:revision>2</cp:revision>
  <dcterms:modified xsi:type="dcterms:W3CDTF">2024-09-30T14:56:51Z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0x010100A5486412B7FC00418DB6122B96BDFF57</vt:lpwstr>
  </property>
  <property fmtid="{D5CDD505-2E9C-101B-9397-08002B2CF9AE}" pid="4" name="Order">
    <vt:lpwstr>6600.00000000000</vt:lpwstr>
  </property>
</Properties>
</file>